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3683" r:id="rId2"/>
    <p:sldMasterId id="2147484078" r:id="rId3"/>
  </p:sldMasterIdLst>
  <p:notesMasterIdLst>
    <p:notesMasterId r:id="rId46"/>
  </p:notesMasterIdLst>
  <p:handoutMasterIdLst>
    <p:handoutMasterId r:id="rId47"/>
  </p:handoutMasterIdLst>
  <p:sldIdLst>
    <p:sldId id="256" r:id="rId4"/>
    <p:sldId id="416" r:id="rId5"/>
    <p:sldId id="417" r:id="rId6"/>
    <p:sldId id="403" r:id="rId7"/>
    <p:sldId id="402" r:id="rId8"/>
    <p:sldId id="374" r:id="rId9"/>
    <p:sldId id="422" r:id="rId10"/>
    <p:sldId id="423" r:id="rId11"/>
    <p:sldId id="424" r:id="rId12"/>
    <p:sldId id="366" r:id="rId13"/>
    <p:sldId id="367" r:id="rId14"/>
    <p:sldId id="368" r:id="rId15"/>
    <p:sldId id="404"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5" r:id="rId36"/>
    <p:sldId id="464" r:id="rId37"/>
    <p:sldId id="465" r:id="rId38"/>
    <p:sldId id="466" r:id="rId39"/>
    <p:sldId id="467" r:id="rId40"/>
    <p:sldId id="468" r:id="rId41"/>
    <p:sldId id="469" r:id="rId42"/>
    <p:sldId id="470" r:id="rId43"/>
    <p:sldId id="471" r:id="rId44"/>
    <p:sldId id="472" r:id="rId4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99"/>
    <a:srgbClr val="FF6600"/>
    <a:srgbClr val="9999FF"/>
    <a:srgbClr val="00CC00"/>
    <a:srgbClr val="003399"/>
    <a:srgbClr val="008000"/>
    <a:srgbClr val="25177A"/>
    <a:srgbClr val="252379"/>
  </p:clrMru>
</p:presentationPr>
</file>

<file path=ppt/tableStyles.xml><?xml version="1.0" encoding="utf-8"?>
<a:tblStyleLst xmlns:a="http://schemas.openxmlformats.org/drawingml/2006/main" def="{5C22544A-7EE6-4342-B048-85BDC9FD1C3A}">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autoAdjust="0"/>
  </p:normalViewPr>
  <p:slideViewPr>
    <p:cSldViewPr snapToGrid="0">
      <p:cViewPr varScale="1">
        <p:scale>
          <a:sx n="107" d="100"/>
          <a:sy n="107" d="100"/>
        </p:scale>
        <p:origin x="-84" y="-150"/>
      </p:cViewPr>
      <p:guideLst>
        <p:guide orient="horz" pos="3995"/>
        <p:guide orient="horz" pos="796"/>
        <p:guide pos="2880"/>
        <p:guide pos="177"/>
        <p:guide pos="5507"/>
        <p:guide pos="4366"/>
        <p:guide pos="1432"/>
      </p:guideLst>
    </p:cSldViewPr>
  </p:slideViewPr>
  <p:notesTextViewPr>
    <p:cViewPr>
      <p:scale>
        <a:sx n="100" d="100"/>
        <a:sy n="100" d="100"/>
      </p:scale>
      <p:origin x="0" y="0"/>
    </p:cViewPr>
  </p:notesTextViewPr>
  <p:sorterViewPr>
    <p:cViewPr>
      <p:scale>
        <a:sx n="100" d="100"/>
        <a:sy n="100" d="100"/>
      </p:scale>
      <p:origin x="0" y="5208"/>
    </p:cViewPr>
  </p:sorterViewPr>
  <p:notesViewPr>
    <p:cSldViewPr snapToGrid="0">
      <p:cViewPr varScale="1">
        <p:scale>
          <a:sx n="80" d="100"/>
          <a:sy n="80" d="100"/>
        </p:scale>
        <p:origin x="-135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Narrow" pitchFamily="34" charset="0"/>
                <a:cs typeface="+mn-cs"/>
              </a:defRPr>
            </a:lvl1pPr>
          </a:lstStyle>
          <a:p>
            <a:pPr>
              <a:defRPr/>
            </a:pPr>
            <a:r>
              <a:rPr lang="ru-RU"/>
              <a:t>Название презентации &lt;br&gt;Автор презентации</a:t>
            </a:r>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Narrow" pitchFamily="34" charset="0"/>
                <a:cs typeface="+mn-cs"/>
              </a:defRPr>
            </a:lvl1pPr>
          </a:lstStyle>
          <a:p>
            <a:pPr>
              <a:defRPr/>
            </a:pPr>
            <a:fld id="{244B8EEE-31EA-453B-AFDA-F3CFED66E6E1}" type="datetime4">
              <a:rPr lang="ru-RU"/>
              <a:pPr>
                <a:defRPr/>
              </a:pPr>
              <a:t>22 декабря 2009 г.</a:t>
            </a:fld>
            <a:endParaRPr lang="ru-RU"/>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Narrow" pitchFamily="34" charset="0"/>
                <a:cs typeface="+mn-cs"/>
              </a:defRPr>
            </a:lvl1pPr>
          </a:lstStyle>
          <a:p>
            <a:pPr>
              <a:defRPr/>
            </a:pPr>
            <a:endParaRPr lang="ru-RU"/>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Narrow" pitchFamily="34" charset="0"/>
                <a:cs typeface="+mn-cs"/>
              </a:defRPr>
            </a:lvl1pPr>
          </a:lstStyle>
          <a:p>
            <a:pPr>
              <a:defRPr/>
            </a:pPr>
            <a:fld id="{861E680B-1201-4E5E-B615-B68DDE7F60A2}" type="slidenum">
              <a:rPr lang="ru-RU"/>
              <a:pPr>
                <a:defRPr/>
              </a:pPr>
              <a:t>‹#›</a:t>
            </a:fld>
            <a:endParaRPr lang="ru-R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Narrow" pitchFamily="34" charset="0"/>
                <a:cs typeface="+mn-cs"/>
              </a:defRPr>
            </a:lvl1pPr>
          </a:lstStyle>
          <a:p>
            <a:pPr>
              <a:defRPr/>
            </a:pPr>
            <a:r>
              <a:rPr lang="ru-RU"/>
              <a:t>Название презентации &lt;br&gt;Автор презентации</a:t>
            </a:r>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Narrow" pitchFamily="34" charset="0"/>
                <a:cs typeface="+mn-cs"/>
              </a:defRPr>
            </a:lvl1pPr>
          </a:lstStyle>
          <a:p>
            <a:pPr>
              <a:defRPr/>
            </a:pPr>
            <a:fld id="{4D6A2BC3-F4E5-4307-86D0-C8C66D554C12}" type="datetime4">
              <a:rPr lang="ru-RU"/>
              <a:pPr>
                <a:defRPr/>
              </a:pPr>
              <a:t>22 декабря 2009 г.</a:t>
            </a:fld>
            <a:endParaRPr lang="ru-RU"/>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Narrow" pitchFamily="34" charset="0"/>
                <a:cs typeface="+mn-cs"/>
              </a:defRPr>
            </a:lvl1pPr>
          </a:lstStyle>
          <a:p>
            <a:pPr>
              <a:defRPr/>
            </a:pPr>
            <a:endParaRPr lang="ru-RU"/>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Narrow" pitchFamily="34" charset="0"/>
                <a:cs typeface="+mn-cs"/>
              </a:defRPr>
            </a:lvl1pPr>
          </a:lstStyle>
          <a:p>
            <a:pPr>
              <a:defRPr/>
            </a:pPr>
            <a:fld id="{27F37F57-7B1A-4CE0-8A70-A49DAD07992F}" type="slidenum">
              <a:rPr lang="ru-RU"/>
              <a:pPr>
                <a:defRPr/>
              </a:pPr>
              <a:t>‹#›</a:t>
            </a:fld>
            <a:endParaRPr lang="ru-RU"/>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p:spPr>
        <p:txBody>
          <a:bodyPr/>
          <a:lstStyle/>
          <a:p>
            <a:endParaRPr lang="ru-RU" smtClean="0"/>
          </a:p>
        </p:txBody>
      </p:sp>
      <p:sp>
        <p:nvSpPr>
          <p:cNvPr id="77828" name="Номер слайда 3"/>
          <p:cNvSpPr>
            <a:spLocks noGrp="1"/>
          </p:cNvSpPr>
          <p:nvPr>
            <p:ph type="sldNum" sz="quarter" idx="5"/>
          </p:nvPr>
        </p:nvSpPr>
        <p:spPr/>
        <p:txBody>
          <a:bodyPr/>
          <a:lstStyle/>
          <a:p>
            <a:pPr>
              <a:defRPr/>
            </a:pPr>
            <a:fld id="{166A0BAF-4FB6-4EBE-B496-4149816CA9E1}" type="slidenum">
              <a:rPr lang="ru-RU" smtClean="0"/>
              <a:pPr>
                <a:defRPr/>
              </a:pPr>
              <a:t>2</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a:ln/>
        </p:spPr>
      </p:sp>
      <p:sp>
        <p:nvSpPr>
          <p:cNvPr id="67587" name="Заметки 2"/>
          <p:cNvSpPr>
            <a:spLocks noGrp="1"/>
          </p:cNvSpPr>
          <p:nvPr>
            <p:ph type="body" idx="1"/>
          </p:nvPr>
        </p:nvSpPr>
        <p:spPr>
          <a:noFill/>
          <a:ln/>
        </p:spPr>
        <p:txBody>
          <a:bodyPr/>
          <a:lstStyle/>
          <a:p>
            <a:pPr eaLnBrk="1" hangingPunct="1"/>
            <a:endParaRPr lang="ru-RU" smtClean="0"/>
          </a:p>
        </p:txBody>
      </p:sp>
      <p:sp>
        <p:nvSpPr>
          <p:cNvPr id="87044" name="Номер слайда 3"/>
          <p:cNvSpPr>
            <a:spLocks noGrp="1"/>
          </p:cNvSpPr>
          <p:nvPr>
            <p:ph type="sldNum" sz="quarter" idx="5"/>
          </p:nvPr>
        </p:nvSpPr>
        <p:spPr/>
        <p:txBody>
          <a:bodyPr/>
          <a:lstStyle/>
          <a:p>
            <a:pPr>
              <a:defRPr/>
            </a:pPr>
            <a:fld id="{7A6F1FF5-5BDB-4EBA-A1BA-9733A0252112}" type="slidenum">
              <a:rPr lang="ru-RU" smtClean="0"/>
              <a:pPr>
                <a:defRPr/>
              </a:pPr>
              <a:t>11</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a:ln/>
        </p:spPr>
      </p:sp>
      <p:sp>
        <p:nvSpPr>
          <p:cNvPr id="68611" name="Заметки 2"/>
          <p:cNvSpPr>
            <a:spLocks noGrp="1"/>
          </p:cNvSpPr>
          <p:nvPr>
            <p:ph type="body" idx="1"/>
          </p:nvPr>
        </p:nvSpPr>
        <p:spPr>
          <a:noFill/>
          <a:ln/>
        </p:spPr>
        <p:txBody>
          <a:bodyPr/>
          <a:lstStyle/>
          <a:p>
            <a:pPr eaLnBrk="1" hangingPunct="1"/>
            <a:endParaRPr lang="ru-RU" smtClean="0"/>
          </a:p>
        </p:txBody>
      </p:sp>
      <p:sp>
        <p:nvSpPr>
          <p:cNvPr id="88068" name="Номер слайда 3"/>
          <p:cNvSpPr>
            <a:spLocks noGrp="1"/>
          </p:cNvSpPr>
          <p:nvPr>
            <p:ph type="sldNum" sz="quarter" idx="5"/>
          </p:nvPr>
        </p:nvSpPr>
        <p:spPr/>
        <p:txBody>
          <a:bodyPr/>
          <a:lstStyle/>
          <a:p>
            <a:pPr>
              <a:defRPr/>
            </a:pPr>
            <a:fld id="{79B9AA62-1162-4F98-B6C1-06708449761A}" type="slidenum">
              <a:rPr lang="ru-RU" smtClean="0"/>
              <a:pPr>
                <a:defRPr/>
              </a:pPr>
              <a:t>12</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a:ln/>
        </p:spPr>
      </p:sp>
      <p:sp>
        <p:nvSpPr>
          <p:cNvPr id="69635" name="Заметки 2"/>
          <p:cNvSpPr>
            <a:spLocks noGrp="1"/>
          </p:cNvSpPr>
          <p:nvPr>
            <p:ph type="body" idx="1"/>
          </p:nvPr>
        </p:nvSpPr>
        <p:spPr>
          <a:noFill/>
          <a:ln/>
        </p:spPr>
        <p:txBody>
          <a:bodyPr/>
          <a:lstStyle/>
          <a:p>
            <a:pPr eaLnBrk="1" hangingPunct="1"/>
            <a:endParaRPr lang="ru-RU" smtClean="0"/>
          </a:p>
        </p:txBody>
      </p:sp>
      <p:sp>
        <p:nvSpPr>
          <p:cNvPr id="89092" name="Номер слайда 3"/>
          <p:cNvSpPr>
            <a:spLocks noGrp="1"/>
          </p:cNvSpPr>
          <p:nvPr>
            <p:ph type="sldNum" sz="quarter" idx="5"/>
          </p:nvPr>
        </p:nvSpPr>
        <p:spPr/>
        <p:txBody>
          <a:bodyPr/>
          <a:lstStyle/>
          <a:p>
            <a:pPr>
              <a:defRPr/>
            </a:pPr>
            <a:fld id="{90649720-AFB9-4633-8CEB-D8C36C626DAF}" type="slidenum">
              <a:rPr lang="ru-RU" smtClean="0"/>
              <a:pPr>
                <a:defRPr/>
              </a:pPr>
              <a:t>13</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a:ln/>
        </p:spPr>
      </p:sp>
      <p:sp>
        <p:nvSpPr>
          <p:cNvPr id="70659" name="Заметки 2"/>
          <p:cNvSpPr>
            <a:spLocks noGrp="1"/>
          </p:cNvSpPr>
          <p:nvPr>
            <p:ph type="body" idx="1"/>
          </p:nvPr>
        </p:nvSpPr>
        <p:spPr>
          <a:noFill/>
          <a:ln/>
        </p:spPr>
        <p:txBody>
          <a:bodyPr/>
          <a:lstStyle/>
          <a:p>
            <a:endParaRPr lang="ru-RU" smtClean="0"/>
          </a:p>
        </p:txBody>
      </p:sp>
      <p:sp>
        <p:nvSpPr>
          <p:cNvPr id="90116" name="Номер слайда 3"/>
          <p:cNvSpPr>
            <a:spLocks noGrp="1"/>
          </p:cNvSpPr>
          <p:nvPr>
            <p:ph type="sldNum" sz="quarter" idx="5"/>
          </p:nvPr>
        </p:nvSpPr>
        <p:spPr/>
        <p:txBody>
          <a:bodyPr/>
          <a:lstStyle/>
          <a:p>
            <a:pPr>
              <a:defRPr/>
            </a:pPr>
            <a:fld id="{0B67D88A-2201-45ED-B3E7-190577380253}" type="slidenum">
              <a:rPr lang="ru-RU" smtClean="0"/>
              <a:pPr>
                <a:defRPr/>
              </a:pPr>
              <a:t>14</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a:ln/>
        </p:spPr>
      </p:sp>
      <p:sp>
        <p:nvSpPr>
          <p:cNvPr id="71683" name="Заметки 2"/>
          <p:cNvSpPr>
            <a:spLocks noGrp="1"/>
          </p:cNvSpPr>
          <p:nvPr>
            <p:ph type="body" idx="1"/>
          </p:nvPr>
        </p:nvSpPr>
        <p:spPr>
          <a:noFill/>
          <a:ln/>
        </p:spPr>
        <p:txBody>
          <a:bodyPr/>
          <a:lstStyle/>
          <a:p>
            <a:endParaRPr lang="ru-RU" smtClean="0"/>
          </a:p>
        </p:txBody>
      </p:sp>
      <p:sp>
        <p:nvSpPr>
          <p:cNvPr id="91140" name="Номер слайда 3"/>
          <p:cNvSpPr>
            <a:spLocks noGrp="1"/>
          </p:cNvSpPr>
          <p:nvPr>
            <p:ph type="sldNum" sz="quarter" idx="5"/>
          </p:nvPr>
        </p:nvSpPr>
        <p:spPr/>
        <p:txBody>
          <a:bodyPr/>
          <a:lstStyle/>
          <a:p>
            <a:pPr>
              <a:defRPr/>
            </a:pPr>
            <a:fld id="{F6B52267-DCC3-49C7-8C18-BCA74B7EE700}" type="slidenum">
              <a:rPr lang="ru-RU" smtClean="0"/>
              <a:pPr>
                <a:defRPr/>
              </a:pPr>
              <a:t>15</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a:ln/>
        </p:spPr>
      </p:sp>
      <p:sp>
        <p:nvSpPr>
          <p:cNvPr id="72707" name="Заметки 2"/>
          <p:cNvSpPr>
            <a:spLocks noGrp="1"/>
          </p:cNvSpPr>
          <p:nvPr>
            <p:ph type="body" idx="1"/>
          </p:nvPr>
        </p:nvSpPr>
        <p:spPr>
          <a:noFill/>
          <a:ln/>
        </p:spPr>
        <p:txBody>
          <a:bodyPr/>
          <a:lstStyle/>
          <a:p>
            <a:endParaRPr lang="ru-RU" smtClean="0"/>
          </a:p>
        </p:txBody>
      </p:sp>
      <p:sp>
        <p:nvSpPr>
          <p:cNvPr id="92164" name="Номер слайда 3"/>
          <p:cNvSpPr>
            <a:spLocks noGrp="1"/>
          </p:cNvSpPr>
          <p:nvPr>
            <p:ph type="sldNum" sz="quarter" idx="5"/>
          </p:nvPr>
        </p:nvSpPr>
        <p:spPr/>
        <p:txBody>
          <a:bodyPr/>
          <a:lstStyle/>
          <a:p>
            <a:pPr>
              <a:defRPr/>
            </a:pPr>
            <a:fld id="{04E59747-BA9D-4E8D-BCA4-1F0CF3BCB462}" type="slidenum">
              <a:rPr lang="ru-RU" smtClean="0"/>
              <a:pPr>
                <a:defRPr/>
              </a:pPr>
              <a:t>16</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a:ln/>
        </p:spPr>
      </p:sp>
      <p:sp>
        <p:nvSpPr>
          <p:cNvPr id="73731" name="Заметки 2"/>
          <p:cNvSpPr>
            <a:spLocks noGrp="1"/>
          </p:cNvSpPr>
          <p:nvPr>
            <p:ph type="body" idx="1"/>
          </p:nvPr>
        </p:nvSpPr>
        <p:spPr>
          <a:noFill/>
          <a:ln/>
        </p:spPr>
        <p:txBody>
          <a:bodyPr/>
          <a:lstStyle/>
          <a:p>
            <a:endParaRPr lang="ru-RU" smtClean="0"/>
          </a:p>
        </p:txBody>
      </p:sp>
      <p:sp>
        <p:nvSpPr>
          <p:cNvPr id="93188" name="Номер слайда 3"/>
          <p:cNvSpPr>
            <a:spLocks noGrp="1"/>
          </p:cNvSpPr>
          <p:nvPr>
            <p:ph type="sldNum" sz="quarter" idx="5"/>
          </p:nvPr>
        </p:nvSpPr>
        <p:spPr/>
        <p:txBody>
          <a:bodyPr/>
          <a:lstStyle/>
          <a:p>
            <a:pPr>
              <a:defRPr/>
            </a:pPr>
            <a:fld id="{E3D048B9-A6F6-4A00-907A-977905DE9DC6}" type="slidenum">
              <a:rPr lang="ru-RU" smtClean="0"/>
              <a:pPr>
                <a:defRPr/>
              </a:pPr>
              <a:t>17</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a:ln/>
        </p:spPr>
      </p:sp>
      <p:sp>
        <p:nvSpPr>
          <p:cNvPr id="74755" name="Заметки 2"/>
          <p:cNvSpPr>
            <a:spLocks noGrp="1"/>
          </p:cNvSpPr>
          <p:nvPr>
            <p:ph type="body" idx="1"/>
          </p:nvPr>
        </p:nvSpPr>
        <p:spPr>
          <a:noFill/>
          <a:ln/>
        </p:spPr>
        <p:txBody>
          <a:bodyPr/>
          <a:lstStyle/>
          <a:p>
            <a:endParaRPr lang="ru-RU" smtClean="0"/>
          </a:p>
        </p:txBody>
      </p:sp>
      <p:sp>
        <p:nvSpPr>
          <p:cNvPr id="94212" name="Номер слайда 3"/>
          <p:cNvSpPr>
            <a:spLocks noGrp="1"/>
          </p:cNvSpPr>
          <p:nvPr>
            <p:ph type="sldNum" sz="quarter" idx="5"/>
          </p:nvPr>
        </p:nvSpPr>
        <p:spPr/>
        <p:txBody>
          <a:bodyPr/>
          <a:lstStyle/>
          <a:p>
            <a:pPr>
              <a:defRPr/>
            </a:pPr>
            <a:fld id="{40297BAD-21CC-411D-8D24-709BD4F13EF8}" type="slidenum">
              <a:rPr lang="ru-RU" smtClean="0"/>
              <a:pPr>
                <a:defRPr/>
              </a:pPr>
              <a:t>18</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a:ln/>
        </p:spPr>
      </p:sp>
      <p:sp>
        <p:nvSpPr>
          <p:cNvPr id="75779" name="Заметки 2"/>
          <p:cNvSpPr>
            <a:spLocks noGrp="1"/>
          </p:cNvSpPr>
          <p:nvPr>
            <p:ph type="body" idx="1"/>
          </p:nvPr>
        </p:nvSpPr>
        <p:spPr>
          <a:noFill/>
          <a:ln/>
        </p:spPr>
        <p:txBody>
          <a:bodyPr/>
          <a:lstStyle/>
          <a:p>
            <a:endParaRPr lang="ru-RU" smtClean="0"/>
          </a:p>
        </p:txBody>
      </p:sp>
      <p:sp>
        <p:nvSpPr>
          <p:cNvPr id="95236" name="Номер слайда 3"/>
          <p:cNvSpPr>
            <a:spLocks noGrp="1"/>
          </p:cNvSpPr>
          <p:nvPr>
            <p:ph type="sldNum" sz="quarter" idx="5"/>
          </p:nvPr>
        </p:nvSpPr>
        <p:spPr/>
        <p:txBody>
          <a:bodyPr/>
          <a:lstStyle/>
          <a:p>
            <a:pPr>
              <a:defRPr/>
            </a:pPr>
            <a:fld id="{0D3DDD7B-CAC9-4F71-8318-E4B4877D534F}" type="slidenum">
              <a:rPr lang="ru-RU" smtClean="0"/>
              <a:pPr>
                <a:defRPr/>
              </a:pPr>
              <a:t>19</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a:ln/>
        </p:spPr>
      </p:sp>
      <p:sp>
        <p:nvSpPr>
          <p:cNvPr id="76803" name="Заметки 2"/>
          <p:cNvSpPr>
            <a:spLocks noGrp="1"/>
          </p:cNvSpPr>
          <p:nvPr>
            <p:ph type="body" idx="1"/>
          </p:nvPr>
        </p:nvSpPr>
        <p:spPr>
          <a:noFill/>
          <a:ln/>
        </p:spPr>
        <p:txBody>
          <a:bodyPr/>
          <a:lstStyle/>
          <a:p>
            <a:endParaRPr lang="ru-RU" smtClean="0"/>
          </a:p>
        </p:txBody>
      </p:sp>
      <p:sp>
        <p:nvSpPr>
          <p:cNvPr id="96260" name="Номер слайда 3"/>
          <p:cNvSpPr>
            <a:spLocks noGrp="1"/>
          </p:cNvSpPr>
          <p:nvPr>
            <p:ph type="sldNum" sz="quarter" idx="5"/>
          </p:nvPr>
        </p:nvSpPr>
        <p:spPr/>
        <p:txBody>
          <a:bodyPr/>
          <a:lstStyle/>
          <a:p>
            <a:pPr>
              <a:defRPr/>
            </a:pPr>
            <a:fld id="{E499C134-632D-4EFD-8C7B-82E4EA22148E}" type="slidenum">
              <a:rPr lang="ru-RU" smtClean="0"/>
              <a:pPr>
                <a:defRPr/>
              </a:pPr>
              <a:t>20</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endParaRPr lang="ru-RU" smtClean="0"/>
          </a:p>
        </p:txBody>
      </p:sp>
      <p:sp>
        <p:nvSpPr>
          <p:cNvPr id="78852" name="Номер слайда 3"/>
          <p:cNvSpPr>
            <a:spLocks noGrp="1"/>
          </p:cNvSpPr>
          <p:nvPr>
            <p:ph type="sldNum" sz="quarter" idx="5"/>
          </p:nvPr>
        </p:nvSpPr>
        <p:spPr/>
        <p:txBody>
          <a:bodyPr/>
          <a:lstStyle/>
          <a:p>
            <a:pPr>
              <a:defRPr/>
            </a:pPr>
            <a:fld id="{644422E4-1449-41C4-9DC2-62F512F31543}" type="slidenum">
              <a:rPr lang="ru-RU" smtClean="0"/>
              <a:pPr>
                <a:defRPr/>
              </a:pPr>
              <a:t>3</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a:ln/>
        </p:spPr>
      </p:sp>
      <p:sp>
        <p:nvSpPr>
          <p:cNvPr id="77827" name="Заметки 2"/>
          <p:cNvSpPr>
            <a:spLocks noGrp="1"/>
          </p:cNvSpPr>
          <p:nvPr>
            <p:ph type="body" idx="1"/>
          </p:nvPr>
        </p:nvSpPr>
        <p:spPr>
          <a:noFill/>
          <a:ln/>
        </p:spPr>
        <p:txBody>
          <a:bodyPr/>
          <a:lstStyle/>
          <a:p>
            <a:endParaRPr lang="ru-RU" smtClean="0"/>
          </a:p>
        </p:txBody>
      </p:sp>
      <p:sp>
        <p:nvSpPr>
          <p:cNvPr id="97284" name="Номер слайда 3"/>
          <p:cNvSpPr>
            <a:spLocks noGrp="1"/>
          </p:cNvSpPr>
          <p:nvPr>
            <p:ph type="sldNum" sz="quarter" idx="5"/>
          </p:nvPr>
        </p:nvSpPr>
        <p:spPr/>
        <p:txBody>
          <a:bodyPr/>
          <a:lstStyle/>
          <a:p>
            <a:pPr>
              <a:defRPr/>
            </a:pPr>
            <a:fld id="{D3F8C938-6167-411A-957E-513988BD25A6}" type="slidenum">
              <a:rPr lang="ru-RU" smtClean="0"/>
              <a:pPr>
                <a:defRPr/>
              </a:pPr>
              <a:t>21</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a:ln/>
        </p:spPr>
      </p:sp>
      <p:sp>
        <p:nvSpPr>
          <p:cNvPr id="78851" name="Заметки 2"/>
          <p:cNvSpPr>
            <a:spLocks noGrp="1"/>
          </p:cNvSpPr>
          <p:nvPr>
            <p:ph type="body" idx="1"/>
          </p:nvPr>
        </p:nvSpPr>
        <p:spPr>
          <a:noFill/>
          <a:ln/>
        </p:spPr>
        <p:txBody>
          <a:bodyPr/>
          <a:lstStyle/>
          <a:p>
            <a:endParaRPr lang="ru-RU" smtClean="0"/>
          </a:p>
        </p:txBody>
      </p:sp>
      <p:sp>
        <p:nvSpPr>
          <p:cNvPr id="98308" name="Номер слайда 3"/>
          <p:cNvSpPr>
            <a:spLocks noGrp="1"/>
          </p:cNvSpPr>
          <p:nvPr>
            <p:ph type="sldNum" sz="quarter" idx="5"/>
          </p:nvPr>
        </p:nvSpPr>
        <p:spPr/>
        <p:txBody>
          <a:bodyPr/>
          <a:lstStyle/>
          <a:p>
            <a:pPr>
              <a:defRPr/>
            </a:pPr>
            <a:fld id="{6A3A565D-7E56-41E0-B2E2-9D22A93F328F}" type="slidenum">
              <a:rPr lang="ru-RU" smtClean="0"/>
              <a:pPr>
                <a:defRPr/>
              </a:pPr>
              <a:t>22</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endParaRPr lang="ru-RU" smtClean="0"/>
          </a:p>
        </p:txBody>
      </p:sp>
      <p:sp>
        <p:nvSpPr>
          <p:cNvPr id="99332" name="Номер слайда 3"/>
          <p:cNvSpPr>
            <a:spLocks noGrp="1"/>
          </p:cNvSpPr>
          <p:nvPr>
            <p:ph type="sldNum" sz="quarter" idx="5"/>
          </p:nvPr>
        </p:nvSpPr>
        <p:spPr/>
        <p:txBody>
          <a:bodyPr/>
          <a:lstStyle/>
          <a:p>
            <a:pPr>
              <a:defRPr/>
            </a:pPr>
            <a:fld id="{3AFA90F2-59A4-4A3E-B772-08B05FF6D588}" type="slidenum">
              <a:rPr lang="ru-RU" smtClean="0"/>
              <a:pPr>
                <a:defRPr/>
              </a:pPr>
              <a:t>23</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p:spPr>
        <p:txBody>
          <a:bodyPr/>
          <a:lstStyle/>
          <a:p>
            <a:endParaRPr lang="ru-RU" smtClean="0"/>
          </a:p>
        </p:txBody>
      </p:sp>
      <p:sp>
        <p:nvSpPr>
          <p:cNvPr id="100356" name="Номер слайда 3"/>
          <p:cNvSpPr>
            <a:spLocks noGrp="1"/>
          </p:cNvSpPr>
          <p:nvPr>
            <p:ph type="sldNum" sz="quarter" idx="5"/>
          </p:nvPr>
        </p:nvSpPr>
        <p:spPr/>
        <p:txBody>
          <a:bodyPr/>
          <a:lstStyle/>
          <a:p>
            <a:pPr>
              <a:defRPr/>
            </a:pPr>
            <a:fld id="{764B2C78-6E66-4018-BF9D-D48A0380E102}" type="slidenum">
              <a:rPr lang="ru-RU" smtClean="0"/>
              <a:pPr>
                <a:defRPr/>
              </a:pPr>
              <a:t>24</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a:ln/>
        </p:spPr>
      </p:sp>
      <p:sp>
        <p:nvSpPr>
          <p:cNvPr id="81923" name="Заметки 2"/>
          <p:cNvSpPr>
            <a:spLocks noGrp="1"/>
          </p:cNvSpPr>
          <p:nvPr>
            <p:ph type="body" idx="1"/>
          </p:nvPr>
        </p:nvSpPr>
        <p:spPr>
          <a:noFill/>
          <a:ln/>
        </p:spPr>
        <p:txBody>
          <a:bodyPr/>
          <a:lstStyle/>
          <a:p>
            <a:endParaRPr lang="ru-RU" smtClean="0"/>
          </a:p>
        </p:txBody>
      </p:sp>
      <p:sp>
        <p:nvSpPr>
          <p:cNvPr id="101380" name="Номер слайда 3"/>
          <p:cNvSpPr>
            <a:spLocks noGrp="1"/>
          </p:cNvSpPr>
          <p:nvPr>
            <p:ph type="sldNum" sz="quarter" idx="5"/>
          </p:nvPr>
        </p:nvSpPr>
        <p:spPr/>
        <p:txBody>
          <a:bodyPr/>
          <a:lstStyle/>
          <a:p>
            <a:pPr>
              <a:defRPr/>
            </a:pPr>
            <a:fld id="{9E5BFBDB-3F18-4470-8044-F81E9D0FE70E}" type="slidenum">
              <a:rPr lang="ru-RU" smtClean="0"/>
              <a:pPr>
                <a:defRPr/>
              </a:pPr>
              <a:t>25</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p:cNvSpPr>
            <a:spLocks noGrp="1" noRot="1" noChangeAspect="1" noTextEdit="1"/>
          </p:cNvSpPr>
          <p:nvPr>
            <p:ph type="sldImg"/>
          </p:nvPr>
        </p:nvSpPr>
        <p:spPr>
          <a:ln/>
        </p:spPr>
      </p:sp>
      <p:sp>
        <p:nvSpPr>
          <p:cNvPr id="82947" name="Заметки 2"/>
          <p:cNvSpPr>
            <a:spLocks noGrp="1"/>
          </p:cNvSpPr>
          <p:nvPr>
            <p:ph type="body" idx="1"/>
          </p:nvPr>
        </p:nvSpPr>
        <p:spPr>
          <a:noFill/>
          <a:ln/>
        </p:spPr>
        <p:txBody>
          <a:bodyPr/>
          <a:lstStyle/>
          <a:p>
            <a:endParaRPr lang="ru-RU" smtClean="0"/>
          </a:p>
        </p:txBody>
      </p:sp>
      <p:sp>
        <p:nvSpPr>
          <p:cNvPr id="102404" name="Номер слайда 3"/>
          <p:cNvSpPr>
            <a:spLocks noGrp="1"/>
          </p:cNvSpPr>
          <p:nvPr>
            <p:ph type="sldNum" sz="quarter" idx="5"/>
          </p:nvPr>
        </p:nvSpPr>
        <p:spPr/>
        <p:txBody>
          <a:bodyPr/>
          <a:lstStyle/>
          <a:p>
            <a:pPr>
              <a:defRPr/>
            </a:pPr>
            <a:fld id="{011E3D96-CE1E-44AC-8EE9-E847820F5F62}" type="slidenum">
              <a:rPr lang="ru-RU" smtClean="0"/>
              <a:pPr>
                <a:defRPr/>
              </a:pPr>
              <a:t>26</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a:noFill/>
          <a:ln/>
        </p:spPr>
        <p:txBody>
          <a:bodyPr/>
          <a:lstStyle/>
          <a:p>
            <a:endParaRPr lang="ru-RU" smtClean="0"/>
          </a:p>
        </p:txBody>
      </p:sp>
      <p:sp>
        <p:nvSpPr>
          <p:cNvPr id="103428" name="Номер слайда 3"/>
          <p:cNvSpPr>
            <a:spLocks noGrp="1"/>
          </p:cNvSpPr>
          <p:nvPr>
            <p:ph type="sldNum" sz="quarter" idx="5"/>
          </p:nvPr>
        </p:nvSpPr>
        <p:spPr/>
        <p:txBody>
          <a:bodyPr/>
          <a:lstStyle/>
          <a:p>
            <a:pPr>
              <a:defRPr/>
            </a:pPr>
            <a:fld id="{35E24F0D-0D36-4657-A610-9E3B4C4E76B7}" type="slidenum">
              <a:rPr lang="ru-RU" smtClean="0"/>
              <a:pPr>
                <a:defRPr/>
              </a:pPr>
              <a:t>27</a:t>
            </a:fld>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a:ln/>
        </p:spPr>
      </p:sp>
      <p:sp>
        <p:nvSpPr>
          <p:cNvPr id="84995" name="Заметки 2"/>
          <p:cNvSpPr>
            <a:spLocks noGrp="1"/>
          </p:cNvSpPr>
          <p:nvPr>
            <p:ph type="body" idx="1"/>
          </p:nvPr>
        </p:nvSpPr>
        <p:spPr>
          <a:noFill/>
          <a:ln/>
        </p:spPr>
        <p:txBody>
          <a:bodyPr/>
          <a:lstStyle/>
          <a:p>
            <a:endParaRPr lang="ru-RU" smtClean="0"/>
          </a:p>
        </p:txBody>
      </p:sp>
      <p:sp>
        <p:nvSpPr>
          <p:cNvPr id="104452" name="Номер слайда 3"/>
          <p:cNvSpPr>
            <a:spLocks noGrp="1"/>
          </p:cNvSpPr>
          <p:nvPr>
            <p:ph type="sldNum" sz="quarter" idx="5"/>
          </p:nvPr>
        </p:nvSpPr>
        <p:spPr/>
        <p:txBody>
          <a:bodyPr/>
          <a:lstStyle/>
          <a:p>
            <a:pPr>
              <a:defRPr/>
            </a:pPr>
            <a:fld id="{998CCCD1-3D94-44CB-B285-B83C1A2F0953}" type="slidenum">
              <a:rPr lang="ru-RU" smtClean="0"/>
              <a:pPr>
                <a:defRPr/>
              </a:pPr>
              <a:t>28</a:t>
            </a:fld>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a:ln/>
        </p:spPr>
      </p:sp>
      <p:sp>
        <p:nvSpPr>
          <p:cNvPr id="86019" name="Заметки 2"/>
          <p:cNvSpPr>
            <a:spLocks noGrp="1"/>
          </p:cNvSpPr>
          <p:nvPr>
            <p:ph type="body" idx="1"/>
          </p:nvPr>
        </p:nvSpPr>
        <p:spPr>
          <a:noFill/>
          <a:ln/>
        </p:spPr>
        <p:txBody>
          <a:bodyPr/>
          <a:lstStyle/>
          <a:p>
            <a:endParaRPr lang="ru-RU" smtClean="0"/>
          </a:p>
        </p:txBody>
      </p:sp>
      <p:sp>
        <p:nvSpPr>
          <p:cNvPr id="105476" name="Номер слайда 3"/>
          <p:cNvSpPr>
            <a:spLocks noGrp="1"/>
          </p:cNvSpPr>
          <p:nvPr>
            <p:ph type="sldNum" sz="quarter" idx="5"/>
          </p:nvPr>
        </p:nvSpPr>
        <p:spPr/>
        <p:txBody>
          <a:bodyPr/>
          <a:lstStyle/>
          <a:p>
            <a:pPr>
              <a:defRPr/>
            </a:pPr>
            <a:fld id="{3B0E1053-10A4-4C80-B8B9-C9A300494F79}" type="slidenum">
              <a:rPr lang="ru-RU" smtClean="0"/>
              <a:pPr>
                <a:defRPr/>
              </a:pPr>
              <a:t>29</a:t>
            </a:fld>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a:ln/>
        </p:spPr>
      </p:sp>
      <p:sp>
        <p:nvSpPr>
          <p:cNvPr id="87043" name="Заметки 2"/>
          <p:cNvSpPr>
            <a:spLocks noGrp="1"/>
          </p:cNvSpPr>
          <p:nvPr>
            <p:ph type="body" idx="1"/>
          </p:nvPr>
        </p:nvSpPr>
        <p:spPr>
          <a:noFill/>
          <a:ln/>
        </p:spPr>
        <p:txBody>
          <a:bodyPr/>
          <a:lstStyle/>
          <a:p>
            <a:endParaRPr lang="ru-RU" smtClean="0"/>
          </a:p>
        </p:txBody>
      </p:sp>
      <p:sp>
        <p:nvSpPr>
          <p:cNvPr id="106500" name="Номер слайда 3"/>
          <p:cNvSpPr>
            <a:spLocks noGrp="1"/>
          </p:cNvSpPr>
          <p:nvPr>
            <p:ph type="sldNum" sz="quarter" idx="5"/>
          </p:nvPr>
        </p:nvSpPr>
        <p:spPr/>
        <p:txBody>
          <a:bodyPr/>
          <a:lstStyle/>
          <a:p>
            <a:pPr>
              <a:defRPr/>
            </a:pPr>
            <a:fld id="{981D173D-35E4-4409-8AB6-BD6AED22B516}" type="slidenum">
              <a:rPr lang="ru-RU" smtClean="0"/>
              <a:pPr>
                <a:defRPr/>
              </a:pPr>
              <a:t>30</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a:ln/>
        </p:spPr>
      </p:sp>
      <p:sp>
        <p:nvSpPr>
          <p:cNvPr id="60419" name="Заметки 2"/>
          <p:cNvSpPr>
            <a:spLocks noGrp="1"/>
          </p:cNvSpPr>
          <p:nvPr>
            <p:ph type="body" idx="1"/>
          </p:nvPr>
        </p:nvSpPr>
        <p:spPr>
          <a:noFill/>
          <a:ln/>
        </p:spPr>
        <p:txBody>
          <a:bodyPr/>
          <a:lstStyle/>
          <a:p>
            <a:pPr eaLnBrk="1" hangingPunct="1"/>
            <a:endParaRPr lang="ru-RU" smtClean="0"/>
          </a:p>
        </p:txBody>
      </p:sp>
      <p:sp>
        <p:nvSpPr>
          <p:cNvPr id="79876" name="Номер слайда 3"/>
          <p:cNvSpPr>
            <a:spLocks noGrp="1"/>
          </p:cNvSpPr>
          <p:nvPr>
            <p:ph type="sldNum" sz="quarter" idx="5"/>
          </p:nvPr>
        </p:nvSpPr>
        <p:spPr/>
        <p:txBody>
          <a:bodyPr/>
          <a:lstStyle/>
          <a:p>
            <a:pPr>
              <a:defRPr/>
            </a:pPr>
            <a:fld id="{B70B7942-DFE5-4E7C-9E45-6DC1875A2895}" type="slidenum">
              <a:rPr lang="ru-RU" smtClean="0"/>
              <a:pPr>
                <a:defRPr/>
              </a:pPr>
              <a:t>4</a:t>
            </a:fld>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a:ln/>
        </p:spPr>
      </p:sp>
      <p:sp>
        <p:nvSpPr>
          <p:cNvPr id="88067" name="Заметки 2"/>
          <p:cNvSpPr>
            <a:spLocks noGrp="1"/>
          </p:cNvSpPr>
          <p:nvPr>
            <p:ph type="body" idx="1"/>
          </p:nvPr>
        </p:nvSpPr>
        <p:spPr>
          <a:noFill/>
          <a:ln/>
        </p:spPr>
        <p:txBody>
          <a:bodyPr/>
          <a:lstStyle/>
          <a:p>
            <a:endParaRPr lang="ru-RU" smtClean="0"/>
          </a:p>
        </p:txBody>
      </p:sp>
      <p:sp>
        <p:nvSpPr>
          <p:cNvPr id="107524" name="Номер слайда 3"/>
          <p:cNvSpPr>
            <a:spLocks noGrp="1"/>
          </p:cNvSpPr>
          <p:nvPr>
            <p:ph type="sldNum" sz="quarter" idx="5"/>
          </p:nvPr>
        </p:nvSpPr>
        <p:spPr/>
        <p:txBody>
          <a:bodyPr/>
          <a:lstStyle/>
          <a:p>
            <a:pPr>
              <a:defRPr/>
            </a:pPr>
            <a:fld id="{910FBEEB-C2B3-4283-B985-0BE05F8FF7B5}" type="slidenum">
              <a:rPr lang="ru-RU" smtClean="0"/>
              <a:pPr>
                <a:defRPr/>
              </a:pPr>
              <a:t>31</a:t>
            </a:fld>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a:ln/>
        </p:spPr>
      </p:sp>
      <p:sp>
        <p:nvSpPr>
          <p:cNvPr id="89091" name="Заметки 2"/>
          <p:cNvSpPr>
            <a:spLocks noGrp="1"/>
          </p:cNvSpPr>
          <p:nvPr>
            <p:ph type="body" idx="1"/>
          </p:nvPr>
        </p:nvSpPr>
        <p:spPr>
          <a:noFill/>
          <a:ln/>
        </p:spPr>
        <p:txBody>
          <a:bodyPr/>
          <a:lstStyle/>
          <a:p>
            <a:endParaRPr lang="ru-RU" smtClean="0"/>
          </a:p>
        </p:txBody>
      </p:sp>
      <p:sp>
        <p:nvSpPr>
          <p:cNvPr id="108548" name="Номер слайда 3"/>
          <p:cNvSpPr>
            <a:spLocks noGrp="1"/>
          </p:cNvSpPr>
          <p:nvPr>
            <p:ph type="sldNum" sz="quarter" idx="5"/>
          </p:nvPr>
        </p:nvSpPr>
        <p:spPr/>
        <p:txBody>
          <a:bodyPr/>
          <a:lstStyle/>
          <a:p>
            <a:pPr>
              <a:defRPr/>
            </a:pPr>
            <a:fld id="{EB9516CA-547F-4F35-BE08-D7452E43EB88}" type="slidenum">
              <a:rPr lang="ru-RU" smtClean="0"/>
              <a:pPr>
                <a:defRPr/>
              </a:pPr>
              <a:t>32</a:t>
            </a:fld>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a:ln/>
        </p:spPr>
      </p:sp>
      <p:sp>
        <p:nvSpPr>
          <p:cNvPr id="90115" name="Заметки 2"/>
          <p:cNvSpPr>
            <a:spLocks noGrp="1"/>
          </p:cNvSpPr>
          <p:nvPr>
            <p:ph type="body" idx="1"/>
          </p:nvPr>
        </p:nvSpPr>
        <p:spPr>
          <a:noFill/>
          <a:ln/>
        </p:spPr>
        <p:txBody>
          <a:bodyPr/>
          <a:lstStyle/>
          <a:p>
            <a:endParaRPr lang="ru-RU" smtClean="0"/>
          </a:p>
        </p:txBody>
      </p:sp>
      <p:sp>
        <p:nvSpPr>
          <p:cNvPr id="109572" name="Номер слайда 3"/>
          <p:cNvSpPr>
            <a:spLocks noGrp="1"/>
          </p:cNvSpPr>
          <p:nvPr>
            <p:ph type="sldNum" sz="quarter" idx="5"/>
          </p:nvPr>
        </p:nvSpPr>
        <p:spPr/>
        <p:txBody>
          <a:bodyPr/>
          <a:lstStyle/>
          <a:p>
            <a:pPr>
              <a:defRPr/>
            </a:pPr>
            <a:fld id="{8536D186-E49E-430B-A482-08E5F08C4F56}" type="slidenum">
              <a:rPr lang="ru-RU" smtClean="0"/>
              <a:pPr>
                <a:defRPr/>
              </a:pPr>
              <a:t>33</a:t>
            </a:fld>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a:ln/>
        </p:spPr>
      </p:sp>
      <p:sp>
        <p:nvSpPr>
          <p:cNvPr id="91139" name="Заметки 2"/>
          <p:cNvSpPr>
            <a:spLocks noGrp="1"/>
          </p:cNvSpPr>
          <p:nvPr>
            <p:ph type="body" idx="1"/>
          </p:nvPr>
        </p:nvSpPr>
        <p:spPr>
          <a:noFill/>
          <a:ln/>
        </p:spPr>
        <p:txBody>
          <a:bodyPr/>
          <a:lstStyle/>
          <a:p>
            <a:pPr eaLnBrk="1" hangingPunct="1"/>
            <a:endParaRPr lang="ru-RU" smtClean="0"/>
          </a:p>
        </p:txBody>
      </p:sp>
      <p:sp>
        <p:nvSpPr>
          <p:cNvPr id="110596" name="Номер слайда 3"/>
          <p:cNvSpPr>
            <a:spLocks noGrp="1"/>
          </p:cNvSpPr>
          <p:nvPr>
            <p:ph type="sldNum" sz="quarter" idx="5"/>
          </p:nvPr>
        </p:nvSpPr>
        <p:spPr/>
        <p:txBody>
          <a:bodyPr/>
          <a:lstStyle/>
          <a:p>
            <a:pPr>
              <a:defRPr/>
            </a:pPr>
            <a:fld id="{0CE8024E-C35E-4B03-8972-227E451EBD4C}" type="slidenum">
              <a:rPr lang="ru-RU" smtClean="0"/>
              <a:pPr>
                <a:defRPr/>
              </a:pPr>
              <a:t>34</a:t>
            </a:fld>
            <a:endParaRPr 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a:ln/>
        </p:spPr>
      </p:sp>
      <p:sp>
        <p:nvSpPr>
          <p:cNvPr id="92163" name="Заметки 2"/>
          <p:cNvSpPr>
            <a:spLocks noGrp="1"/>
          </p:cNvSpPr>
          <p:nvPr>
            <p:ph type="body" idx="1"/>
          </p:nvPr>
        </p:nvSpPr>
        <p:spPr>
          <a:noFill/>
          <a:ln/>
        </p:spPr>
        <p:txBody>
          <a:bodyPr/>
          <a:lstStyle/>
          <a:p>
            <a:pPr eaLnBrk="1" hangingPunct="1"/>
            <a:endParaRPr lang="ru-RU" smtClean="0"/>
          </a:p>
        </p:txBody>
      </p:sp>
      <p:sp>
        <p:nvSpPr>
          <p:cNvPr id="111620" name="Номер слайда 3"/>
          <p:cNvSpPr>
            <a:spLocks noGrp="1"/>
          </p:cNvSpPr>
          <p:nvPr>
            <p:ph type="sldNum" sz="quarter" idx="5"/>
          </p:nvPr>
        </p:nvSpPr>
        <p:spPr/>
        <p:txBody>
          <a:bodyPr/>
          <a:lstStyle/>
          <a:p>
            <a:pPr>
              <a:defRPr/>
            </a:pPr>
            <a:fld id="{C7E6E277-586E-4326-B92D-405A69006B9B}" type="slidenum">
              <a:rPr lang="ru-RU" smtClean="0"/>
              <a:pPr>
                <a:defRPr/>
              </a:pPr>
              <a:t>35</a:t>
            </a:fld>
            <a:endParaRPr 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a:ln/>
        </p:spPr>
      </p:sp>
      <p:sp>
        <p:nvSpPr>
          <p:cNvPr id="93187" name="Заметки 2"/>
          <p:cNvSpPr>
            <a:spLocks noGrp="1"/>
          </p:cNvSpPr>
          <p:nvPr>
            <p:ph type="body" idx="1"/>
          </p:nvPr>
        </p:nvSpPr>
        <p:spPr>
          <a:noFill/>
          <a:ln/>
        </p:spPr>
        <p:txBody>
          <a:bodyPr/>
          <a:lstStyle/>
          <a:p>
            <a:pPr eaLnBrk="1" hangingPunct="1"/>
            <a:endParaRPr lang="ru-RU" smtClean="0"/>
          </a:p>
        </p:txBody>
      </p:sp>
      <p:sp>
        <p:nvSpPr>
          <p:cNvPr id="93188"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E7003CB-C3E5-4E9A-8B33-EA305BA699C0}" type="slidenum">
              <a:rPr lang="ru-RU" sz="1200"/>
              <a:pPr algn="r" eaLnBrk="0" hangingPunct="0"/>
              <a:t>36</a:t>
            </a:fld>
            <a:endParaRPr lang="ru-RU"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a:ln/>
        </p:spPr>
      </p:sp>
      <p:sp>
        <p:nvSpPr>
          <p:cNvPr id="94211" name="Заметки 2"/>
          <p:cNvSpPr>
            <a:spLocks noGrp="1"/>
          </p:cNvSpPr>
          <p:nvPr>
            <p:ph type="body" idx="1"/>
          </p:nvPr>
        </p:nvSpPr>
        <p:spPr>
          <a:noFill/>
          <a:ln/>
        </p:spPr>
        <p:txBody>
          <a:bodyPr/>
          <a:lstStyle/>
          <a:p>
            <a:pPr eaLnBrk="1" hangingPunct="1"/>
            <a:endParaRPr lang="ru-RU" smtClean="0"/>
          </a:p>
        </p:txBody>
      </p:sp>
      <p:sp>
        <p:nvSpPr>
          <p:cNvPr id="94212"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F69075F-DAA8-4E13-920C-360EE5CD779F}" type="slidenum">
              <a:rPr lang="ru-RU" sz="1200"/>
              <a:pPr algn="r" eaLnBrk="0" hangingPunct="0"/>
              <a:t>37</a:t>
            </a:fld>
            <a:endParaRPr lang="ru-RU"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a:ln/>
        </p:spPr>
      </p:sp>
      <p:sp>
        <p:nvSpPr>
          <p:cNvPr id="95235" name="Заметки 2"/>
          <p:cNvSpPr>
            <a:spLocks noGrp="1"/>
          </p:cNvSpPr>
          <p:nvPr>
            <p:ph type="body" idx="1"/>
          </p:nvPr>
        </p:nvSpPr>
        <p:spPr>
          <a:noFill/>
          <a:ln/>
        </p:spPr>
        <p:txBody>
          <a:bodyPr/>
          <a:lstStyle/>
          <a:p>
            <a:pPr eaLnBrk="1" hangingPunct="1"/>
            <a:endParaRPr lang="ru-RU" smtClean="0"/>
          </a:p>
        </p:txBody>
      </p:sp>
      <p:sp>
        <p:nvSpPr>
          <p:cNvPr id="114692" name="Номер слайда 3"/>
          <p:cNvSpPr>
            <a:spLocks noGrp="1"/>
          </p:cNvSpPr>
          <p:nvPr>
            <p:ph type="sldNum" sz="quarter" idx="5"/>
          </p:nvPr>
        </p:nvSpPr>
        <p:spPr/>
        <p:txBody>
          <a:bodyPr/>
          <a:lstStyle/>
          <a:p>
            <a:pPr>
              <a:defRPr/>
            </a:pPr>
            <a:fld id="{14A50111-C19B-4F52-810E-85EA4018A6A1}" type="slidenum">
              <a:rPr lang="ru-RU" smtClean="0"/>
              <a:pPr>
                <a:defRPr/>
              </a:pPr>
              <a:t>38</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a:ln/>
        </p:spPr>
      </p:sp>
      <p:sp>
        <p:nvSpPr>
          <p:cNvPr id="61443" name="Заметки 2"/>
          <p:cNvSpPr>
            <a:spLocks noGrp="1"/>
          </p:cNvSpPr>
          <p:nvPr>
            <p:ph type="body" idx="1"/>
          </p:nvPr>
        </p:nvSpPr>
        <p:spPr>
          <a:noFill/>
          <a:ln/>
        </p:spPr>
        <p:txBody>
          <a:bodyPr/>
          <a:lstStyle/>
          <a:p>
            <a:pPr eaLnBrk="1" hangingPunct="1"/>
            <a:endParaRPr lang="ru-RU" smtClean="0"/>
          </a:p>
        </p:txBody>
      </p:sp>
      <p:sp>
        <p:nvSpPr>
          <p:cNvPr id="80900" name="Номер слайда 3"/>
          <p:cNvSpPr>
            <a:spLocks noGrp="1"/>
          </p:cNvSpPr>
          <p:nvPr>
            <p:ph type="sldNum" sz="quarter" idx="5"/>
          </p:nvPr>
        </p:nvSpPr>
        <p:spPr/>
        <p:txBody>
          <a:bodyPr/>
          <a:lstStyle/>
          <a:p>
            <a:pPr>
              <a:defRPr/>
            </a:pPr>
            <a:fld id="{FF2BFB23-6A33-4FA0-B3FE-9E384CDB76F1}" type="slidenum">
              <a:rPr lang="ru-RU" smtClean="0"/>
              <a:pPr>
                <a:defRPr/>
              </a:pPr>
              <a:t>5</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a:ln/>
        </p:spPr>
      </p:sp>
      <p:sp>
        <p:nvSpPr>
          <p:cNvPr id="62467" name="Заметки 2"/>
          <p:cNvSpPr>
            <a:spLocks noGrp="1"/>
          </p:cNvSpPr>
          <p:nvPr>
            <p:ph type="body" idx="1"/>
          </p:nvPr>
        </p:nvSpPr>
        <p:spPr>
          <a:noFill/>
          <a:ln/>
        </p:spPr>
        <p:txBody>
          <a:bodyPr/>
          <a:lstStyle/>
          <a:p>
            <a:pPr eaLnBrk="1" hangingPunct="1"/>
            <a:endParaRPr lang="ru-RU" smtClean="0"/>
          </a:p>
        </p:txBody>
      </p:sp>
      <p:sp>
        <p:nvSpPr>
          <p:cNvPr id="81924" name="Номер слайда 3"/>
          <p:cNvSpPr>
            <a:spLocks noGrp="1"/>
          </p:cNvSpPr>
          <p:nvPr>
            <p:ph type="sldNum" sz="quarter" idx="5"/>
          </p:nvPr>
        </p:nvSpPr>
        <p:spPr/>
        <p:txBody>
          <a:bodyPr/>
          <a:lstStyle/>
          <a:p>
            <a:pPr>
              <a:defRPr/>
            </a:pPr>
            <a:fld id="{889F9B94-5966-4A61-B93D-70D1D774A2B4}" type="slidenum">
              <a:rPr lang="ru-RU" smtClean="0"/>
              <a:pPr>
                <a:defRPr/>
              </a:pPr>
              <a:t>6</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a:ln/>
        </p:spPr>
      </p:sp>
      <p:sp>
        <p:nvSpPr>
          <p:cNvPr id="63491" name="Заметки 2"/>
          <p:cNvSpPr>
            <a:spLocks noGrp="1"/>
          </p:cNvSpPr>
          <p:nvPr>
            <p:ph type="body" idx="1"/>
          </p:nvPr>
        </p:nvSpPr>
        <p:spPr>
          <a:noFill/>
          <a:ln/>
        </p:spPr>
        <p:txBody>
          <a:bodyPr/>
          <a:lstStyle/>
          <a:p>
            <a:endParaRPr lang="ru-RU" smtClean="0"/>
          </a:p>
        </p:txBody>
      </p:sp>
      <p:sp>
        <p:nvSpPr>
          <p:cNvPr id="82948" name="Номер слайда 3"/>
          <p:cNvSpPr>
            <a:spLocks noGrp="1"/>
          </p:cNvSpPr>
          <p:nvPr>
            <p:ph type="sldNum" sz="quarter" idx="5"/>
          </p:nvPr>
        </p:nvSpPr>
        <p:spPr/>
        <p:txBody>
          <a:bodyPr/>
          <a:lstStyle/>
          <a:p>
            <a:pPr>
              <a:defRPr/>
            </a:pPr>
            <a:fld id="{858DA31B-4BE1-4F4A-B511-F38EFB74A2AD}" type="slidenum">
              <a:rPr lang="ru-RU" smtClean="0"/>
              <a:pPr>
                <a:defRPr/>
              </a:pPr>
              <a:t>7</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a:ln/>
        </p:spPr>
      </p:sp>
      <p:sp>
        <p:nvSpPr>
          <p:cNvPr id="64515" name="Заметки 2"/>
          <p:cNvSpPr>
            <a:spLocks noGrp="1"/>
          </p:cNvSpPr>
          <p:nvPr>
            <p:ph type="body" idx="1"/>
          </p:nvPr>
        </p:nvSpPr>
        <p:spPr>
          <a:noFill/>
          <a:ln/>
        </p:spPr>
        <p:txBody>
          <a:bodyPr/>
          <a:lstStyle/>
          <a:p>
            <a:endParaRPr lang="ru-RU" smtClean="0"/>
          </a:p>
        </p:txBody>
      </p:sp>
      <p:sp>
        <p:nvSpPr>
          <p:cNvPr id="83972" name="Номер слайда 3"/>
          <p:cNvSpPr>
            <a:spLocks noGrp="1"/>
          </p:cNvSpPr>
          <p:nvPr>
            <p:ph type="sldNum" sz="quarter" idx="5"/>
          </p:nvPr>
        </p:nvSpPr>
        <p:spPr/>
        <p:txBody>
          <a:bodyPr/>
          <a:lstStyle/>
          <a:p>
            <a:pPr>
              <a:defRPr/>
            </a:pPr>
            <a:fld id="{714EE5DF-B0AA-40AB-A2D2-832F26F1256C}" type="slidenum">
              <a:rPr lang="ru-RU" smtClean="0"/>
              <a:pPr>
                <a:defRPr/>
              </a:pPr>
              <a:t>8</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p:spPr>
        <p:txBody>
          <a:bodyPr/>
          <a:lstStyle/>
          <a:p>
            <a:endParaRPr lang="ru-RU" smtClean="0"/>
          </a:p>
        </p:txBody>
      </p:sp>
      <p:sp>
        <p:nvSpPr>
          <p:cNvPr id="84996" name="Номер слайда 3"/>
          <p:cNvSpPr>
            <a:spLocks noGrp="1"/>
          </p:cNvSpPr>
          <p:nvPr>
            <p:ph type="sldNum" sz="quarter" idx="5"/>
          </p:nvPr>
        </p:nvSpPr>
        <p:spPr/>
        <p:txBody>
          <a:bodyPr/>
          <a:lstStyle/>
          <a:p>
            <a:pPr>
              <a:defRPr/>
            </a:pPr>
            <a:fld id="{F7A37A35-BC60-421A-A379-906B0F629A17}" type="slidenum">
              <a:rPr lang="ru-RU" smtClean="0"/>
              <a:pPr>
                <a:defRPr/>
              </a:pPr>
              <a:t>9</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a:ln/>
        </p:spPr>
      </p:sp>
      <p:sp>
        <p:nvSpPr>
          <p:cNvPr id="66563" name="Заметки 2"/>
          <p:cNvSpPr>
            <a:spLocks noGrp="1"/>
          </p:cNvSpPr>
          <p:nvPr>
            <p:ph type="body" idx="1"/>
          </p:nvPr>
        </p:nvSpPr>
        <p:spPr>
          <a:noFill/>
          <a:ln/>
        </p:spPr>
        <p:txBody>
          <a:bodyPr/>
          <a:lstStyle/>
          <a:p>
            <a:pPr eaLnBrk="1" hangingPunct="1"/>
            <a:endParaRPr lang="ru-RU" smtClean="0"/>
          </a:p>
        </p:txBody>
      </p:sp>
      <p:sp>
        <p:nvSpPr>
          <p:cNvPr id="86020" name="Номер слайда 3"/>
          <p:cNvSpPr>
            <a:spLocks noGrp="1"/>
          </p:cNvSpPr>
          <p:nvPr>
            <p:ph type="sldNum" sz="quarter" idx="5"/>
          </p:nvPr>
        </p:nvSpPr>
        <p:spPr/>
        <p:txBody>
          <a:bodyPr/>
          <a:lstStyle/>
          <a:p>
            <a:pPr>
              <a:defRPr/>
            </a:pPr>
            <a:fld id="{F0CA168F-85AB-46FD-A43C-BEDE2BAB477E}" type="slidenum">
              <a:rPr lang="ru-RU" smtClean="0"/>
              <a:pPr>
                <a:defRPr/>
              </a:pPr>
              <a:t>10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849813"/>
            <a:ext cx="9144000" cy="2008187"/>
          </a:xfrm>
          <a:prstGeom prst="rect">
            <a:avLst/>
          </a:prstGeom>
          <a:gradFill rotWithShape="1">
            <a:gsLst>
              <a:gs pos="0">
                <a:schemeClr val="tx2"/>
              </a:gs>
              <a:gs pos="100000">
                <a:schemeClr val="bg2"/>
              </a:gs>
            </a:gsLst>
            <a:lin ang="5400000" scaled="1"/>
          </a:gradFill>
          <a:ln w="9525">
            <a:noFill/>
            <a:miter lim="800000"/>
            <a:headEnd/>
            <a:tailEnd/>
          </a:ln>
          <a:effectLst/>
        </p:spPr>
        <p:txBody>
          <a:bodyPr wrap="none" anchor="ctr"/>
          <a:lstStyle/>
          <a:p>
            <a:pPr eaLnBrk="0" hangingPunct="0">
              <a:defRPr/>
            </a:pPr>
            <a:endParaRPr lang="ru-RU">
              <a:cs typeface="+mn-cs"/>
            </a:endParaRPr>
          </a:p>
        </p:txBody>
      </p:sp>
      <p:sp>
        <p:nvSpPr>
          <p:cNvPr id="5" name="Rectangle 6"/>
          <p:cNvSpPr>
            <a:spLocks noChangeArrowheads="1"/>
          </p:cNvSpPr>
          <p:nvPr/>
        </p:nvSpPr>
        <p:spPr bwMode="auto">
          <a:xfrm>
            <a:off x="0" y="0"/>
            <a:ext cx="9144000" cy="1905000"/>
          </a:xfrm>
          <a:prstGeom prst="rect">
            <a:avLst/>
          </a:prstGeom>
          <a:solidFill>
            <a:schemeClr val="tx2"/>
          </a:solidFill>
          <a:ln w="9525">
            <a:noFill/>
            <a:miter lim="800000"/>
            <a:headEnd/>
            <a:tailEnd/>
          </a:ln>
          <a:effectLst/>
        </p:spPr>
        <p:txBody>
          <a:bodyPr wrap="none" anchor="ctr"/>
          <a:lstStyle/>
          <a:p>
            <a:pPr eaLnBrk="0" hangingPunct="0">
              <a:defRPr/>
            </a:pPr>
            <a:endParaRPr lang="ru-RU">
              <a:cs typeface="+mn-cs"/>
            </a:endParaRPr>
          </a:p>
        </p:txBody>
      </p:sp>
      <p:pic>
        <p:nvPicPr>
          <p:cNvPr id="6" name="Picture 13" descr="ITLogoPPTInvert2"/>
          <p:cNvPicPr>
            <a:picLocks noChangeAspect="1" noChangeArrowheads="1"/>
          </p:cNvPicPr>
          <p:nvPr/>
        </p:nvPicPr>
        <p:blipFill>
          <a:blip r:embed="rId2" cstate="print"/>
          <a:srcRect/>
          <a:stretch>
            <a:fillRect/>
          </a:stretch>
        </p:blipFill>
        <p:spPr bwMode="auto">
          <a:xfrm>
            <a:off x="242888" y="371475"/>
            <a:ext cx="3598862" cy="904875"/>
          </a:xfrm>
          <a:prstGeom prst="rect">
            <a:avLst/>
          </a:prstGeom>
          <a:noFill/>
          <a:ln w="9525">
            <a:noFill/>
            <a:miter lim="800000"/>
            <a:headEnd/>
            <a:tailEnd/>
          </a:ln>
        </p:spPr>
      </p:pic>
      <p:sp>
        <p:nvSpPr>
          <p:cNvPr id="98307" name="Rectangle 3"/>
          <p:cNvSpPr>
            <a:spLocks noGrp="1" noChangeArrowheads="1"/>
          </p:cNvSpPr>
          <p:nvPr>
            <p:ph type="ctrTitle" sz="quarter"/>
          </p:nvPr>
        </p:nvSpPr>
        <p:spPr>
          <a:xfrm>
            <a:off x="685800" y="1912938"/>
            <a:ext cx="7772400" cy="2236787"/>
          </a:xfrm>
        </p:spPr>
        <p:txBody>
          <a:bodyPr anchorCtr="0"/>
          <a:lstStyle>
            <a:lvl1pPr algn="l">
              <a:defRPr sz="3600">
                <a:effectLst>
                  <a:outerShdw blurRad="38100" dist="38100" dir="2700000" algn="tl">
                    <a:srgbClr val="C0C0C0"/>
                  </a:outerShdw>
                </a:effectLst>
              </a:defRPr>
            </a:lvl1pPr>
          </a:lstStyle>
          <a:p>
            <a:r>
              <a:rPr lang="ru-RU"/>
              <a:t>Образец заголовка</a:t>
            </a:r>
          </a:p>
        </p:txBody>
      </p:sp>
      <p:sp>
        <p:nvSpPr>
          <p:cNvPr id="98308" name="Rectangle 4"/>
          <p:cNvSpPr>
            <a:spLocks noGrp="1" noChangeArrowheads="1"/>
          </p:cNvSpPr>
          <p:nvPr>
            <p:ph type="subTitle" sz="quarter" idx="1"/>
          </p:nvPr>
        </p:nvSpPr>
        <p:spPr>
          <a:xfrm>
            <a:off x="2484438" y="4932363"/>
            <a:ext cx="6400800" cy="1084262"/>
          </a:xfrm>
        </p:spPr>
        <p:txBody>
          <a:bodyPr/>
          <a:lstStyle>
            <a:lvl1pPr algn="r">
              <a:defRPr sz="1300">
                <a:solidFill>
                  <a:schemeClr val="bg1"/>
                </a:solidFill>
              </a:defRPr>
            </a:lvl1pPr>
          </a:lstStyle>
          <a:p>
            <a:r>
              <a:rPr lang="ru-RU"/>
              <a:t>Образец подзаголовка</a:t>
            </a:r>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1AAAC877-02E4-4B35-A1D7-63313DDABD56}" type="datetime4">
              <a:rPr lang="ru-RU"/>
              <a:pPr>
                <a:defRPr/>
              </a:pPr>
              <a:t>22 декабря 2009 г.</a:t>
            </a:fld>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AD050499-1D54-4E7B-921D-8D3E4E3328EA}" type="slidenum">
              <a:rPr lang="ru-RU"/>
              <a:pPr>
                <a:defRPr/>
              </a:pPr>
              <a:t>‹#›</a:t>
            </a:fld>
            <a:endParaRPr lang="ru-RU"/>
          </a:p>
        </p:txBody>
      </p:sp>
      <p:sp>
        <p:nvSpPr>
          <p:cNvPr id="6"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6738" y="9525"/>
            <a:ext cx="1978025" cy="62690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81075" y="9525"/>
            <a:ext cx="5783263" cy="62690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DD4B5B4C-8E55-4098-8D96-E6438EA76E53}" type="datetime4">
              <a:rPr lang="ru-RU"/>
              <a:pPr>
                <a:defRPr/>
              </a:pPr>
              <a:t>22 декабря 2009 г.</a:t>
            </a:fld>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7E93F01B-B796-4488-AE0B-754B13CE956D}" type="slidenum">
              <a:rPr lang="ru-RU"/>
              <a:pPr>
                <a:defRPr/>
              </a:pPr>
              <a:t>‹#›</a:t>
            </a:fld>
            <a:endParaRPr lang="ru-RU"/>
          </a:p>
        </p:txBody>
      </p:sp>
      <p:sp>
        <p:nvSpPr>
          <p:cNvPr id="6"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1100" y="9525"/>
            <a:ext cx="6443663" cy="922338"/>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981075" y="1219200"/>
            <a:ext cx="3505200" cy="50593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38675" y="1219200"/>
            <a:ext cx="3505200" cy="50593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fld id="{4D1242A3-9DDD-41C0-9D00-BB290FC043EF}" type="datetime4">
              <a:rPr lang="ru-RU"/>
              <a:pPr>
                <a:defRPr/>
              </a:pPr>
              <a:t>22 декабря 2009 г.</a:t>
            </a:fld>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7D7CC0E1-8DE5-4338-B83F-4984CDF868EF}" type="slidenum">
              <a:rPr lang="ru-RU"/>
              <a:pPr>
                <a:defRPr/>
              </a:pPr>
              <a:t>‹#›</a:t>
            </a:fld>
            <a:endParaRPr lang="ru-RU"/>
          </a:p>
        </p:txBody>
      </p:sp>
      <p:sp>
        <p:nvSpPr>
          <p:cNvPr id="7"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1100" y="9525"/>
            <a:ext cx="6443663" cy="92233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81075" y="1219200"/>
            <a:ext cx="3505200" cy="50593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38675" y="1219200"/>
            <a:ext cx="3505200" cy="24526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38675" y="3824288"/>
            <a:ext cx="3505200" cy="2454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
          <p:cNvSpPr>
            <a:spLocks noGrp="1" noChangeArrowheads="1"/>
          </p:cNvSpPr>
          <p:nvPr>
            <p:ph type="dt" sz="half" idx="10"/>
          </p:nvPr>
        </p:nvSpPr>
        <p:spPr>
          <a:ln/>
        </p:spPr>
        <p:txBody>
          <a:bodyPr/>
          <a:lstStyle>
            <a:lvl1pPr>
              <a:defRPr/>
            </a:lvl1pPr>
          </a:lstStyle>
          <a:p>
            <a:pPr>
              <a:defRPr/>
            </a:pPr>
            <a:fld id="{7CED1665-753C-4830-AB41-6A9038FD99C4}" type="datetime4">
              <a:rPr lang="ru-RU"/>
              <a:pPr>
                <a:defRPr/>
              </a:pPr>
              <a:t>22 декабря 2009 г.</a:t>
            </a:fld>
            <a:endParaRPr lang="ru-RU"/>
          </a:p>
        </p:txBody>
      </p:sp>
      <p:sp>
        <p:nvSpPr>
          <p:cNvPr id="7" name="Rectangle 6"/>
          <p:cNvSpPr>
            <a:spLocks noGrp="1" noChangeArrowheads="1"/>
          </p:cNvSpPr>
          <p:nvPr>
            <p:ph type="sldNum" sz="quarter" idx="11"/>
          </p:nvPr>
        </p:nvSpPr>
        <p:spPr>
          <a:ln/>
        </p:spPr>
        <p:txBody>
          <a:bodyPr/>
          <a:lstStyle>
            <a:lvl1pPr>
              <a:defRPr/>
            </a:lvl1pPr>
          </a:lstStyle>
          <a:p>
            <a:pPr>
              <a:defRPr/>
            </a:pPr>
            <a:fld id="{85C9FD31-5100-4CDD-BA40-105B1E3377F1}" type="slidenum">
              <a:rPr lang="ru-RU"/>
              <a:pPr>
                <a:defRPr/>
              </a:pPr>
              <a:t>‹#›</a:t>
            </a:fld>
            <a:endParaRPr lang="ru-RU"/>
          </a:p>
        </p:txBody>
      </p:sp>
      <p:sp>
        <p:nvSpPr>
          <p:cNvPr id="8"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1100" y="9525"/>
            <a:ext cx="6443663" cy="92233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81075" y="1219200"/>
            <a:ext cx="7162800" cy="24526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81075" y="3824288"/>
            <a:ext cx="7162800" cy="2454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fld id="{A5712238-B6C8-4682-A1E8-36A45D4E5D1F}" type="datetime4">
              <a:rPr lang="ru-RU"/>
              <a:pPr>
                <a:defRPr/>
              </a:pPr>
              <a:t>22 декабря 2009 г.</a:t>
            </a:fld>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39E93C40-BBB0-4371-9D84-5101297857E4}" type="slidenum">
              <a:rPr lang="ru-RU"/>
              <a:pPr>
                <a:defRPr/>
              </a:pPr>
              <a:t>‹#›</a:t>
            </a:fld>
            <a:endParaRPr lang="ru-RU"/>
          </a:p>
        </p:txBody>
      </p:sp>
      <p:sp>
        <p:nvSpPr>
          <p:cNvPr id="7"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1_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088" y="266700"/>
            <a:ext cx="8208962" cy="114617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27088" y="1600200"/>
            <a:ext cx="8066087" cy="1993900"/>
          </a:xfrm>
        </p:spPr>
        <p:txBody>
          <a:bodyPr/>
          <a:lstStyle/>
          <a:p>
            <a:pPr lvl="0"/>
            <a:endParaRPr lang="ru-RU" noProof="0"/>
          </a:p>
        </p:txBody>
      </p:sp>
      <p:sp>
        <p:nvSpPr>
          <p:cNvPr id="4" name="Дата 3"/>
          <p:cNvSpPr>
            <a:spLocks noGrp="1"/>
          </p:cNvSpPr>
          <p:nvPr>
            <p:ph type="dt" sz="half" idx="10"/>
          </p:nvPr>
        </p:nvSpPr>
        <p:spPr>
          <a:xfrm>
            <a:off x="1331913" y="6308725"/>
            <a:ext cx="1655762" cy="444500"/>
          </a:xfrm>
        </p:spPr>
        <p:txBody>
          <a:bodyPr/>
          <a:lstStyle>
            <a:lvl1pPr>
              <a:defRPr/>
            </a:lvl1pPr>
          </a:lstStyle>
          <a:p>
            <a:pPr>
              <a:defRPr/>
            </a:pPr>
            <a:fld id="{B3055BAB-7A0B-4C94-BD62-BEADD062E52A}" type="datetime4">
              <a:rPr lang="ru-RU"/>
              <a:pPr>
                <a:defRPr/>
              </a:pPr>
              <a:t>22 декабря 2009 г.</a:t>
            </a:fld>
            <a:endParaRPr lang="ru-RU"/>
          </a:p>
        </p:txBody>
      </p:sp>
      <p:sp>
        <p:nvSpPr>
          <p:cNvPr id="5" name="Номер слайда 4"/>
          <p:cNvSpPr>
            <a:spLocks noGrp="1"/>
          </p:cNvSpPr>
          <p:nvPr>
            <p:ph type="sldNum" sz="quarter" idx="11"/>
          </p:nvPr>
        </p:nvSpPr>
        <p:spPr>
          <a:xfrm>
            <a:off x="7885113" y="6308725"/>
            <a:ext cx="1008062" cy="444500"/>
          </a:xfrm>
        </p:spPr>
        <p:txBody>
          <a:bodyPr/>
          <a:lstStyle>
            <a:lvl1pPr>
              <a:defRPr/>
            </a:lvl1pPr>
          </a:lstStyle>
          <a:p>
            <a:pPr>
              <a:defRPr/>
            </a:pPr>
            <a:fld id="{5E29A00B-16B5-438D-83DD-A9B9B95E6936}" type="slidenum">
              <a:rPr lang="ru-RU"/>
              <a:pPr>
                <a:defRPr/>
              </a:pPr>
              <a:t>‹#›</a:t>
            </a:fld>
            <a:endParaRPr lang="ru-RU"/>
          </a:p>
        </p:txBody>
      </p:sp>
      <p:sp>
        <p:nvSpPr>
          <p:cNvPr id="6" name="Нижний колонтитул 5"/>
          <p:cNvSpPr>
            <a:spLocks noGrp="1"/>
          </p:cNvSpPr>
          <p:nvPr>
            <p:ph type="ftr" sz="quarter" idx="12"/>
          </p:nvPr>
        </p:nvSpPr>
        <p:spPr>
          <a:xfrm>
            <a:off x="3160713" y="6296025"/>
            <a:ext cx="4471987" cy="444500"/>
          </a:xfrm>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1_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088" y="266700"/>
            <a:ext cx="8208962" cy="114617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27088" y="1600200"/>
            <a:ext cx="3956050" cy="1993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35538" y="1600200"/>
            <a:ext cx="3957637" cy="1993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p:txBody>
          <a:bodyPr/>
          <a:lstStyle>
            <a:lvl1pPr>
              <a:defRPr/>
            </a:lvl1pPr>
          </a:lstStyle>
          <a:p>
            <a:pPr>
              <a:defRPr/>
            </a:pPr>
            <a:fld id="{4058C1D0-C630-478E-81A9-449AFE6728C3}" type="datetime4">
              <a:rPr lang="ru-RU"/>
              <a:pPr>
                <a:defRPr/>
              </a:pPr>
              <a:t>22 декабря 2009 г.</a:t>
            </a:fld>
            <a:endParaRPr lang="ru-RU"/>
          </a:p>
        </p:txBody>
      </p:sp>
      <p:sp>
        <p:nvSpPr>
          <p:cNvPr id="6" name="Rectangle 11"/>
          <p:cNvSpPr>
            <a:spLocks noGrp="1" noChangeArrowheads="1"/>
          </p:cNvSpPr>
          <p:nvPr>
            <p:ph type="sldNum" sz="quarter" idx="11"/>
          </p:nvPr>
        </p:nvSpPr>
        <p:spPr/>
        <p:txBody>
          <a:bodyPr/>
          <a:lstStyle>
            <a:lvl1pPr>
              <a:defRPr/>
            </a:lvl1pPr>
          </a:lstStyle>
          <a:p>
            <a:pPr>
              <a:defRPr/>
            </a:pPr>
            <a:fld id="{495CEBEA-C3FC-4EB7-A332-466B3D189093}" type="slidenum">
              <a:rPr lang="ru-RU"/>
              <a:pPr>
                <a:defRPr/>
              </a:pPr>
              <a:t>‹#›</a:t>
            </a:fld>
            <a:endParaRPr lang="ru-RU"/>
          </a:p>
        </p:txBody>
      </p:sp>
      <p:sp>
        <p:nvSpPr>
          <p:cNvPr id="7" name="Нижний колонтитул 5"/>
          <p:cNvSpPr>
            <a:spLocks noGrp="1"/>
          </p:cNvSpPr>
          <p:nvPr>
            <p:ph type="ftr" sz="quarter" idx="12"/>
          </p:nvPr>
        </p:nvSpPr>
        <p:spPr/>
        <p:txBody>
          <a:bodyPr/>
          <a:lstStyle>
            <a:lvl1pPr>
              <a:defRPr/>
            </a:lvl1pPr>
          </a:lstStyle>
          <a:p>
            <a:pPr>
              <a:defRPr/>
            </a:pPr>
            <a:r>
              <a:rPr lang="ru-RU"/>
              <a:t>© МИВАР</a:t>
            </a:r>
          </a:p>
        </p:txBody>
      </p:sp>
    </p:spTree>
  </p:cSld>
  <p:clrMapOvr>
    <a:masterClrMapping/>
  </p:clrMapOvr>
  <p:transition spd="slow">
    <p:split orient="vert"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849813"/>
            <a:ext cx="9144000" cy="2008187"/>
          </a:xfrm>
          <a:prstGeom prst="rect">
            <a:avLst/>
          </a:prstGeom>
          <a:gradFill rotWithShape="1">
            <a:gsLst>
              <a:gs pos="0">
                <a:schemeClr val="tx2"/>
              </a:gs>
              <a:gs pos="100000">
                <a:schemeClr val="bg2"/>
              </a:gs>
            </a:gsLst>
            <a:lin ang="5400000" scaled="1"/>
          </a:gradFill>
          <a:ln w="9525">
            <a:noFill/>
            <a:miter lim="800000"/>
            <a:headEnd/>
            <a:tailEnd/>
          </a:ln>
          <a:effectLst/>
        </p:spPr>
        <p:txBody>
          <a:bodyPr wrap="none" anchor="ctr"/>
          <a:lstStyle/>
          <a:p>
            <a:pPr eaLnBrk="0" hangingPunct="0">
              <a:defRPr/>
            </a:pPr>
            <a:endParaRPr lang="ru-RU">
              <a:cs typeface="+mn-cs"/>
            </a:endParaRPr>
          </a:p>
        </p:txBody>
      </p:sp>
      <p:sp>
        <p:nvSpPr>
          <p:cNvPr id="5" name="Rectangle 6"/>
          <p:cNvSpPr>
            <a:spLocks noChangeArrowheads="1"/>
          </p:cNvSpPr>
          <p:nvPr/>
        </p:nvSpPr>
        <p:spPr bwMode="auto">
          <a:xfrm>
            <a:off x="0" y="0"/>
            <a:ext cx="9144000" cy="1905000"/>
          </a:xfrm>
          <a:prstGeom prst="rect">
            <a:avLst/>
          </a:prstGeom>
          <a:solidFill>
            <a:schemeClr val="tx2"/>
          </a:solidFill>
          <a:ln w="9525">
            <a:noFill/>
            <a:miter lim="800000"/>
            <a:headEnd/>
            <a:tailEnd/>
          </a:ln>
          <a:effectLst/>
        </p:spPr>
        <p:txBody>
          <a:bodyPr wrap="none" anchor="ctr"/>
          <a:lstStyle/>
          <a:p>
            <a:pPr eaLnBrk="0" hangingPunct="0">
              <a:defRPr/>
            </a:pPr>
            <a:endParaRPr lang="ru-RU">
              <a:cs typeface="+mn-cs"/>
            </a:endParaRPr>
          </a:p>
        </p:txBody>
      </p:sp>
      <p:pic>
        <p:nvPicPr>
          <p:cNvPr id="6" name="Picture 13" descr="ITLogoPPTInvert2"/>
          <p:cNvPicPr>
            <a:picLocks noChangeAspect="1" noChangeArrowheads="1"/>
          </p:cNvPicPr>
          <p:nvPr/>
        </p:nvPicPr>
        <p:blipFill>
          <a:blip r:embed="rId2" cstate="print"/>
          <a:srcRect/>
          <a:stretch>
            <a:fillRect/>
          </a:stretch>
        </p:blipFill>
        <p:spPr bwMode="auto">
          <a:xfrm>
            <a:off x="242888" y="371475"/>
            <a:ext cx="3598862" cy="904875"/>
          </a:xfrm>
          <a:prstGeom prst="rect">
            <a:avLst/>
          </a:prstGeom>
          <a:noFill/>
          <a:ln w="9525">
            <a:noFill/>
            <a:miter lim="800000"/>
            <a:headEnd/>
            <a:tailEnd/>
          </a:ln>
        </p:spPr>
      </p:pic>
      <p:sp>
        <p:nvSpPr>
          <p:cNvPr id="98307" name="Rectangle 3"/>
          <p:cNvSpPr>
            <a:spLocks noGrp="1" noChangeArrowheads="1"/>
          </p:cNvSpPr>
          <p:nvPr>
            <p:ph type="ctrTitle" sz="quarter"/>
          </p:nvPr>
        </p:nvSpPr>
        <p:spPr>
          <a:xfrm>
            <a:off x="685800" y="1912938"/>
            <a:ext cx="7772400" cy="2236787"/>
          </a:xfrm>
        </p:spPr>
        <p:txBody>
          <a:bodyPr anchorCtr="0"/>
          <a:lstStyle>
            <a:lvl1pPr algn="l">
              <a:defRPr sz="3600">
                <a:effectLst>
                  <a:outerShdw blurRad="38100" dist="38100" dir="2700000" algn="tl">
                    <a:srgbClr val="C0C0C0"/>
                  </a:outerShdw>
                </a:effectLst>
              </a:defRPr>
            </a:lvl1pPr>
          </a:lstStyle>
          <a:p>
            <a:r>
              <a:rPr lang="ru-RU" smtClean="0"/>
              <a:t>Образец заголовка</a:t>
            </a:r>
            <a:endParaRPr lang="ru-RU"/>
          </a:p>
        </p:txBody>
      </p:sp>
      <p:sp>
        <p:nvSpPr>
          <p:cNvPr id="98308" name="Rectangle 4"/>
          <p:cNvSpPr>
            <a:spLocks noGrp="1" noChangeArrowheads="1"/>
          </p:cNvSpPr>
          <p:nvPr>
            <p:ph type="subTitle" sz="quarter" idx="1"/>
          </p:nvPr>
        </p:nvSpPr>
        <p:spPr>
          <a:xfrm>
            <a:off x="2484438" y="4932363"/>
            <a:ext cx="6400800" cy="1084262"/>
          </a:xfrm>
        </p:spPr>
        <p:txBody>
          <a:bodyPr/>
          <a:lstStyle>
            <a:lvl1pPr algn="r">
              <a:defRPr sz="1300">
                <a:solidFill>
                  <a:schemeClr val="bg1"/>
                </a:solidFill>
              </a:defRPr>
            </a:lvl1pPr>
          </a:lstStyle>
          <a:p>
            <a:r>
              <a:rPr lang="ru-RU" smtClean="0"/>
              <a:t>Образец подзаголовка</a:t>
            </a:r>
            <a:endParaRPr lang="ru-RU"/>
          </a:p>
        </p:txBody>
      </p:sp>
    </p:spTree>
  </p:cSld>
  <p:clrMapOvr>
    <a:masterClrMapping/>
  </p:clrMapOvr>
  <p:transition>
    <p:cover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DC4A2C4C-2EF7-427D-9A86-2394D51229B3}" type="datetime4">
              <a:rPr lang="ru-RU"/>
              <a:pPr>
                <a:defRPr/>
              </a:pPr>
              <a:t>22 декабря 2009 г.</a:t>
            </a:fld>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ED54B026-2E85-4257-9449-36DE9E871566}" type="slidenum">
              <a:rPr lang="ru-RU"/>
              <a:pPr>
                <a:defRPr/>
              </a:pPr>
              <a:t>‹#›</a:t>
            </a:fld>
            <a:endParaRPr lang="ru-RU"/>
          </a:p>
        </p:txBody>
      </p:sp>
      <p:sp>
        <p:nvSpPr>
          <p:cNvPr id="6"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fld id="{43AD1B95-184D-4EA0-8F87-2855323466DE}" type="datetime4">
              <a:rPr lang="ru-RU"/>
              <a:pPr>
                <a:defRPr/>
              </a:pPr>
              <a:t>22 декабря 2009 г.</a:t>
            </a:fld>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AB424167-09BA-439D-A5B7-6069D8B5C10B}" type="slidenum">
              <a:rPr lang="ru-RU"/>
              <a:pPr>
                <a:defRPr/>
              </a:pPr>
              <a:t>‹#›</a:t>
            </a:fld>
            <a:endParaRPr lang="ru-RU"/>
          </a:p>
        </p:txBody>
      </p:sp>
      <p:sp>
        <p:nvSpPr>
          <p:cNvPr id="6"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E3FAD67D-23A9-4C55-ACCB-615F140D20EE}" type="datetime4">
              <a:rPr lang="ru-RU"/>
              <a:pPr>
                <a:defRPr/>
              </a:pPr>
              <a:t>22 декабря 2009 г.</a:t>
            </a:fld>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BB4B0E81-FD15-4C7A-9A69-56AF3D692CD0}" type="slidenum">
              <a:rPr lang="ru-RU"/>
              <a:pPr>
                <a:defRPr/>
              </a:pPr>
              <a:t>‹#›</a:t>
            </a:fld>
            <a:endParaRPr lang="ru-RU"/>
          </a:p>
        </p:txBody>
      </p:sp>
      <p:sp>
        <p:nvSpPr>
          <p:cNvPr id="6"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81075" y="1219200"/>
            <a:ext cx="35052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38675" y="1219200"/>
            <a:ext cx="35052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fld id="{82DEE47B-9E6D-414B-AF94-701E31275B3C}" type="datetime4">
              <a:rPr lang="ru-RU"/>
              <a:pPr>
                <a:defRPr/>
              </a:pPr>
              <a:t>22 декабря 2009 г.</a:t>
            </a:fld>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95C57C01-883B-4E9E-A781-DE5499625791}" type="slidenum">
              <a:rPr lang="ru-RU"/>
              <a:pPr>
                <a:defRPr/>
              </a:pPr>
              <a:t>‹#›</a:t>
            </a:fld>
            <a:endParaRPr lang="ru-RU"/>
          </a:p>
        </p:txBody>
      </p:sp>
      <p:sp>
        <p:nvSpPr>
          <p:cNvPr id="7"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fld id="{23AEF2A5-9502-4537-99C6-329E06278ACA}" type="datetime4">
              <a:rPr lang="ru-RU"/>
              <a:pPr>
                <a:defRPr/>
              </a:pPr>
              <a:t>22 декабря 2009 г.</a:t>
            </a:fld>
            <a:endParaRPr lang="ru-RU"/>
          </a:p>
        </p:txBody>
      </p:sp>
      <p:sp>
        <p:nvSpPr>
          <p:cNvPr id="8" name="Rectangle 6"/>
          <p:cNvSpPr>
            <a:spLocks noGrp="1" noChangeArrowheads="1"/>
          </p:cNvSpPr>
          <p:nvPr>
            <p:ph type="sldNum" sz="quarter" idx="11"/>
          </p:nvPr>
        </p:nvSpPr>
        <p:spPr>
          <a:ln/>
        </p:spPr>
        <p:txBody>
          <a:bodyPr/>
          <a:lstStyle>
            <a:lvl1pPr>
              <a:defRPr/>
            </a:lvl1pPr>
          </a:lstStyle>
          <a:p>
            <a:pPr>
              <a:defRPr/>
            </a:pPr>
            <a:fld id="{8F9860D1-CC77-47BE-889D-B9D64C7C87F0}" type="slidenum">
              <a:rPr lang="ru-RU"/>
              <a:pPr>
                <a:defRPr/>
              </a:pPr>
              <a:t>‹#›</a:t>
            </a:fld>
            <a:endParaRPr lang="ru-RU"/>
          </a:p>
        </p:txBody>
      </p:sp>
      <p:sp>
        <p:nvSpPr>
          <p:cNvPr id="9"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fld id="{3A13AC52-3A4A-4FDE-B03B-70E020DDEE64}" type="datetime4">
              <a:rPr lang="ru-RU"/>
              <a:pPr>
                <a:defRPr/>
              </a:pPr>
              <a:t>22 декабря 2009 г.</a:t>
            </a:fld>
            <a:endParaRPr lang="ru-RU"/>
          </a:p>
        </p:txBody>
      </p:sp>
      <p:sp>
        <p:nvSpPr>
          <p:cNvPr id="4" name="Rectangle 6"/>
          <p:cNvSpPr>
            <a:spLocks noGrp="1" noChangeArrowheads="1"/>
          </p:cNvSpPr>
          <p:nvPr>
            <p:ph type="sldNum" sz="quarter" idx="11"/>
          </p:nvPr>
        </p:nvSpPr>
        <p:spPr>
          <a:ln/>
        </p:spPr>
        <p:txBody>
          <a:bodyPr/>
          <a:lstStyle>
            <a:lvl1pPr>
              <a:defRPr/>
            </a:lvl1pPr>
          </a:lstStyle>
          <a:p>
            <a:pPr>
              <a:defRPr/>
            </a:pPr>
            <a:fld id="{B5D4A96B-23FC-4FA9-AC50-960F4D20A43B}" type="slidenum">
              <a:rPr lang="ru-RU"/>
              <a:pPr>
                <a:defRPr/>
              </a:pPr>
              <a:t>‹#›</a:t>
            </a:fld>
            <a:endParaRPr lang="ru-RU"/>
          </a:p>
        </p:txBody>
      </p:sp>
      <p:sp>
        <p:nvSpPr>
          <p:cNvPr id="5"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7B9353E-B283-4884-85CA-5E47CD3D9646}" type="datetime4">
              <a:rPr lang="ru-RU"/>
              <a:pPr>
                <a:defRPr/>
              </a:pPr>
              <a:t>22 декабря 2009 г.</a:t>
            </a:fld>
            <a:endParaRPr lang="ru-RU"/>
          </a:p>
        </p:txBody>
      </p:sp>
      <p:sp>
        <p:nvSpPr>
          <p:cNvPr id="3" name="Rectangle 6"/>
          <p:cNvSpPr>
            <a:spLocks noGrp="1" noChangeArrowheads="1"/>
          </p:cNvSpPr>
          <p:nvPr>
            <p:ph type="sldNum" sz="quarter" idx="11"/>
          </p:nvPr>
        </p:nvSpPr>
        <p:spPr>
          <a:ln/>
        </p:spPr>
        <p:txBody>
          <a:bodyPr/>
          <a:lstStyle>
            <a:lvl1pPr>
              <a:defRPr/>
            </a:lvl1pPr>
          </a:lstStyle>
          <a:p>
            <a:pPr>
              <a:defRPr/>
            </a:pPr>
            <a:fld id="{E94F16F1-8242-455B-A2BC-77E61AD1F496}" type="slidenum">
              <a:rPr lang="ru-RU"/>
              <a:pPr>
                <a:defRPr/>
              </a:pPr>
              <a:t>‹#›</a:t>
            </a:fld>
            <a:endParaRPr lang="ru-RU"/>
          </a:p>
        </p:txBody>
      </p:sp>
      <p:sp>
        <p:nvSpPr>
          <p:cNvPr id="4"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fld id="{0D7F2902-206F-4511-922A-91627F2C848B}" type="datetime4">
              <a:rPr lang="ru-RU"/>
              <a:pPr>
                <a:defRPr/>
              </a:pPr>
              <a:t>22 декабря 2009 г.</a:t>
            </a:fld>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8CE1CDB4-19D8-494F-BE81-EF1E8989BDF5}" type="slidenum">
              <a:rPr lang="ru-RU"/>
              <a:pPr>
                <a:defRPr/>
              </a:pPr>
              <a:t>‹#›</a:t>
            </a:fld>
            <a:endParaRPr lang="ru-RU"/>
          </a:p>
        </p:txBody>
      </p:sp>
      <p:sp>
        <p:nvSpPr>
          <p:cNvPr id="7"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fld id="{B243AA44-701B-4B09-A944-89508719B00D}" type="datetime4">
              <a:rPr lang="ru-RU"/>
              <a:pPr>
                <a:defRPr/>
              </a:pPr>
              <a:t>22 декабря 2009 г.</a:t>
            </a:fld>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B084E734-9A3F-42DD-9B7C-BD7DC221E81F}" type="slidenum">
              <a:rPr lang="ru-RU"/>
              <a:pPr>
                <a:defRPr/>
              </a:pPr>
              <a:t>‹#›</a:t>
            </a:fld>
            <a:endParaRPr lang="ru-RU"/>
          </a:p>
        </p:txBody>
      </p:sp>
      <p:sp>
        <p:nvSpPr>
          <p:cNvPr id="7"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859F5AE3-FE41-4F66-AC10-EC58B90C0675}" type="datetime4">
              <a:rPr lang="ru-RU"/>
              <a:pPr>
                <a:defRPr/>
              </a:pPr>
              <a:t>22 декабря 2009 г.</a:t>
            </a:fld>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F0CEDF23-D07E-41A3-8F04-7BDF5C120D70}" type="slidenum">
              <a:rPr lang="ru-RU"/>
              <a:pPr>
                <a:defRPr/>
              </a:pPr>
              <a:t>‹#›</a:t>
            </a:fld>
            <a:endParaRPr lang="ru-RU"/>
          </a:p>
        </p:txBody>
      </p:sp>
      <p:sp>
        <p:nvSpPr>
          <p:cNvPr id="6"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6738" y="9525"/>
            <a:ext cx="1978025" cy="62690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81075" y="9525"/>
            <a:ext cx="5783263" cy="62690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8C0660C4-6406-47DD-8F9B-261F02DA3CC2}" type="datetime4">
              <a:rPr lang="ru-RU"/>
              <a:pPr>
                <a:defRPr/>
              </a:pPr>
              <a:t>22 декабря 2009 г.</a:t>
            </a:fld>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41AE4832-33D8-46EE-9126-4CC81BC6FAEE}" type="slidenum">
              <a:rPr lang="ru-RU"/>
              <a:pPr>
                <a:defRPr/>
              </a:pPr>
              <a:t>‹#›</a:t>
            </a:fld>
            <a:endParaRPr lang="ru-RU"/>
          </a:p>
        </p:txBody>
      </p:sp>
      <p:sp>
        <p:nvSpPr>
          <p:cNvPr id="6"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1100" y="9525"/>
            <a:ext cx="6443663" cy="922338"/>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981075" y="1219200"/>
            <a:ext cx="3505200" cy="50593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38675" y="1219200"/>
            <a:ext cx="3505200" cy="50593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fld id="{1FE5AAB5-C9FF-401C-8D99-2685BE7E9C3B}" type="datetime4">
              <a:rPr lang="ru-RU"/>
              <a:pPr>
                <a:defRPr/>
              </a:pPr>
              <a:t>22 декабря 2009 г.</a:t>
            </a:fld>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6844E319-1718-445E-8CB3-4631DADA7BF1}" type="slidenum">
              <a:rPr lang="ru-RU"/>
              <a:pPr>
                <a:defRPr/>
              </a:pPr>
              <a:t>‹#›</a:t>
            </a:fld>
            <a:endParaRPr lang="ru-RU"/>
          </a:p>
        </p:txBody>
      </p:sp>
      <p:sp>
        <p:nvSpPr>
          <p:cNvPr id="7"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1100" y="9525"/>
            <a:ext cx="6443663" cy="92233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81075" y="1219200"/>
            <a:ext cx="3505200" cy="50593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38675" y="1219200"/>
            <a:ext cx="3505200" cy="24526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38675" y="3824288"/>
            <a:ext cx="3505200" cy="2454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
          <p:cNvSpPr>
            <a:spLocks noGrp="1" noChangeArrowheads="1"/>
          </p:cNvSpPr>
          <p:nvPr>
            <p:ph type="dt" sz="half" idx="10"/>
          </p:nvPr>
        </p:nvSpPr>
        <p:spPr>
          <a:ln/>
        </p:spPr>
        <p:txBody>
          <a:bodyPr/>
          <a:lstStyle>
            <a:lvl1pPr>
              <a:defRPr/>
            </a:lvl1pPr>
          </a:lstStyle>
          <a:p>
            <a:pPr>
              <a:defRPr/>
            </a:pPr>
            <a:fld id="{627E07E3-0BBE-40C0-BE5B-2AC48F656CE8}" type="datetime4">
              <a:rPr lang="ru-RU"/>
              <a:pPr>
                <a:defRPr/>
              </a:pPr>
              <a:t>22 декабря 2009 г.</a:t>
            </a:fld>
            <a:endParaRPr lang="ru-RU"/>
          </a:p>
        </p:txBody>
      </p:sp>
      <p:sp>
        <p:nvSpPr>
          <p:cNvPr id="7" name="Rectangle 6"/>
          <p:cNvSpPr>
            <a:spLocks noGrp="1" noChangeArrowheads="1"/>
          </p:cNvSpPr>
          <p:nvPr>
            <p:ph type="sldNum" sz="quarter" idx="11"/>
          </p:nvPr>
        </p:nvSpPr>
        <p:spPr>
          <a:ln/>
        </p:spPr>
        <p:txBody>
          <a:bodyPr/>
          <a:lstStyle>
            <a:lvl1pPr>
              <a:defRPr/>
            </a:lvl1pPr>
          </a:lstStyle>
          <a:p>
            <a:pPr>
              <a:defRPr/>
            </a:pPr>
            <a:fld id="{B0757F3A-5DFB-4DFB-AC88-52F1675D648D}" type="slidenum">
              <a:rPr lang="ru-RU"/>
              <a:pPr>
                <a:defRPr/>
              </a:pPr>
              <a:t>‹#›</a:t>
            </a:fld>
            <a:endParaRPr lang="ru-RU"/>
          </a:p>
        </p:txBody>
      </p:sp>
      <p:sp>
        <p:nvSpPr>
          <p:cNvPr id="8"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fld id="{1CE51394-D413-48BC-917E-D8CDA717892E}" type="datetime4">
              <a:rPr lang="ru-RU"/>
              <a:pPr>
                <a:defRPr/>
              </a:pPr>
              <a:t>22 декабря 2009 г.</a:t>
            </a:fld>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C201CB35-8805-4F27-9983-83E4C3A601A2}" type="slidenum">
              <a:rPr lang="ru-RU"/>
              <a:pPr>
                <a:defRPr/>
              </a:pPr>
              <a:t>‹#›</a:t>
            </a:fld>
            <a:endParaRPr lang="ru-RU"/>
          </a:p>
        </p:txBody>
      </p:sp>
      <p:sp>
        <p:nvSpPr>
          <p:cNvPr id="6"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1100" y="9525"/>
            <a:ext cx="6443663" cy="92233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81075" y="1219200"/>
            <a:ext cx="7162800" cy="24526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81075" y="3824288"/>
            <a:ext cx="7162800" cy="2454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fld id="{03BB05B1-A6AB-4BF0-B1E0-6943D82C96C1}" type="datetime4">
              <a:rPr lang="ru-RU"/>
              <a:pPr>
                <a:defRPr/>
              </a:pPr>
              <a:t>22 декабря 2009 г.</a:t>
            </a:fld>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EC35050C-A4B9-46EB-91CB-257E2AF13078}" type="slidenum">
              <a:rPr lang="ru-RU"/>
              <a:pPr>
                <a:defRPr/>
              </a:pPr>
              <a:t>‹#›</a:t>
            </a:fld>
            <a:endParaRPr lang="ru-RU"/>
          </a:p>
        </p:txBody>
      </p:sp>
      <p:sp>
        <p:nvSpPr>
          <p:cNvPr id="7"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1_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088" y="266700"/>
            <a:ext cx="8208962" cy="114617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27088" y="1600200"/>
            <a:ext cx="8066087" cy="1993900"/>
          </a:xfrm>
        </p:spPr>
        <p:txBody>
          <a:bodyPr/>
          <a:lstStyle/>
          <a:p>
            <a:pPr lvl="0"/>
            <a:endParaRPr lang="ru-RU" noProof="0"/>
          </a:p>
        </p:txBody>
      </p:sp>
      <p:sp>
        <p:nvSpPr>
          <p:cNvPr id="4" name="Дата 3"/>
          <p:cNvSpPr>
            <a:spLocks noGrp="1"/>
          </p:cNvSpPr>
          <p:nvPr>
            <p:ph type="dt" sz="half" idx="10"/>
          </p:nvPr>
        </p:nvSpPr>
        <p:spPr>
          <a:xfrm>
            <a:off x="1331913" y="6308725"/>
            <a:ext cx="1655762" cy="444500"/>
          </a:xfrm>
        </p:spPr>
        <p:txBody>
          <a:bodyPr/>
          <a:lstStyle>
            <a:lvl1pPr>
              <a:defRPr/>
            </a:lvl1pPr>
          </a:lstStyle>
          <a:p>
            <a:pPr>
              <a:defRPr/>
            </a:pPr>
            <a:fld id="{A59FBFF9-CCE1-4D7E-9D99-F5D9C1C381AB}" type="datetime4">
              <a:rPr lang="ru-RU"/>
              <a:pPr>
                <a:defRPr/>
              </a:pPr>
              <a:t>22 декабря 2009 г.</a:t>
            </a:fld>
            <a:endParaRPr lang="ru-RU"/>
          </a:p>
        </p:txBody>
      </p:sp>
      <p:sp>
        <p:nvSpPr>
          <p:cNvPr id="5" name="Номер слайда 4"/>
          <p:cNvSpPr>
            <a:spLocks noGrp="1"/>
          </p:cNvSpPr>
          <p:nvPr>
            <p:ph type="sldNum" sz="quarter" idx="11"/>
          </p:nvPr>
        </p:nvSpPr>
        <p:spPr>
          <a:xfrm>
            <a:off x="7885113" y="6308725"/>
            <a:ext cx="1008062" cy="444500"/>
          </a:xfrm>
        </p:spPr>
        <p:txBody>
          <a:bodyPr/>
          <a:lstStyle>
            <a:lvl1pPr>
              <a:defRPr/>
            </a:lvl1pPr>
          </a:lstStyle>
          <a:p>
            <a:pPr>
              <a:defRPr/>
            </a:pPr>
            <a:fld id="{D92F693B-3D2C-430C-A88E-E6FFD59E1EAD}" type="slidenum">
              <a:rPr lang="ru-RU"/>
              <a:pPr>
                <a:defRPr/>
              </a:pPr>
              <a:t>‹#›</a:t>
            </a:fld>
            <a:endParaRPr lang="ru-RU"/>
          </a:p>
        </p:txBody>
      </p:sp>
      <p:sp>
        <p:nvSpPr>
          <p:cNvPr id="6" name="Нижний колонтитул 5"/>
          <p:cNvSpPr>
            <a:spLocks noGrp="1"/>
          </p:cNvSpPr>
          <p:nvPr>
            <p:ph type="ftr" sz="quarter" idx="12"/>
          </p:nvPr>
        </p:nvSpPr>
        <p:spPr>
          <a:xfrm>
            <a:off x="3160713" y="6296025"/>
            <a:ext cx="4471987" cy="444500"/>
          </a:xfrm>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1_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088" y="266700"/>
            <a:ext cx="8208962" cy="114617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27088" y="1600200"/>
            <a:ext cx="3956050" cy="1993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35538" y="1600200"/>
            <a:ext cx="3957637" cy="1993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p:txBody>
          <a:bodyPr/>
          <a:lstStyle>
            <a:lvl1pPr>
              <a:defRPr/>
            </a:lvl1pPr>
          </a:lstStyle>
          <a:p>
            <a:pPr>
              <a:defRPr/>
            </a:pPr>
            <a:fld id="{D3CD5B9D-13EA-4843-8E1C-3FFD0248B823}" type="datetime4">
              <a:rPr lang="ru-RU"/>
              <a:pPr>
                <a:defRPr/>
              </a:pPr>
              <a:t>22 декабря 2009 г.</a:t>
            </a:fld>
            <a:endParaRPr lang="ru-RU"/>
          </a:p>
        </p:txBody>
      </p:sp>
      <p:sp>
        <p:nvSpPr>
          <p:cNvPr id="6" name="Rectangle 11"/>
          <p:cNvSpPr>
            <a:spLocks noGrp="1" noChangeArrowheads="1"/>
          </p:cNvSpPr>
          <p:nvPr>
            <p:ph type="sldNum" sz="quarter" idx="11"/>
          </p:nvPr>
        </p:nvSpPr>
        <p:spPr/>
        <p:txBody>
          <a:bodyPr/>
          <a:lstStyle>
            <a:lvl1pPr>
              <a:defRPr/>
            </a:lvl1pPr>
          </a:lstStyle>
          <a:p>
            <a:pPr>
              <a:defRPr/>
            </a:pPr>
            <a:fld id="{BEC11D8D-5EE6-4B29-B262-AC56CA111A36}" type="slidenum">
              <a:rPr lang="ru-RU"/>
              <a:pPr>
                <a:defRPr/>
              </a:pPr>
              <a:t>‹#›</a:t>
            </a:fld>
            <a:endParaRPr lang="ru-RU"/>
          </a:p>
        </p:txBody>
      </p:sp>
      <p:sp>
        <p:nvSpPr>
          <p:cNvPr id="7" name="Нижний колонтитул 5"/>
          <p:cNvSpPr>
            <a:spLocks noGrp="1"/>
          </p:cNvSpPr>
          <p:nvPr>
            <p:ph type="ftr" sz="quarter" idx="12"/>
          </p:nvPr>
        </p:nvSpPr>
        <p:spPr/>
        <p:txBody>
          <a:bodyPr/>
          <a:lstStyle>
            <a:lvl1pPr>
              <a:defRPr/>
            </a:lvl1pPr>
          </a:lstStyle>
          <a:p>
            <a:pPr>
              <a:defRPr/>
            </a:pPr>
            <a:r>
              <a:rPr lang="ru-RU"/>
              <a:t>© МИВАР</a:t>
            </a:r>
          </a:p>
        </p:txBody>
      </p:sp>
    </p:spTree>
  </p:cSld>
  <p:clrMapOvr>
    <a:masterClrMapping/>
  </p:clrMapOvr>
  <p:transition spd="slow">
    <p:split orient="vert"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FBB0C1B4-235C-42BD-804C-D3FA80C82219}" type="datetime4">
              <a:rPr lang="ru-RU" smtClean="0"/>
              <a:pPr>
                <a:defRPr/>
              </a:pPr>
              <a:t>22 декабря 2009 г.</a:t>
            </a:fld>
            <a:endParaRPr lang="en-US"/>
          </a:p>
        </p:txBody>
      </p:sp>
      <p:sp>
        <p:nvSpPr>
          <p:cNvPr id="5" name="Нижний колонтитул 4"/>
          <p:cNvSpPr>
            <a:spLocks noGrp="1"/>
          </p:cNvSpPr>
          <p:nvPr>
            <p:ph type="ftr" sz="quarter" idx="11"/>
          </p:nvPr>
        </p:nvSpPr>
        <p:spPr/>
        <p:txBody>
          <a:bodyPr/>
          <a:lstStyle/>
          <a:p>
            <a:pPr>
              <a:defRPr/>
            </a:pPr>
            <a:r>
              <a:rPr lang="ru-RU" smtClean="0"/>
              <a:t>© МИВАР</a:t>
            </a:r>
            <a:endParaRPr lang="en-US" dirty="0"/>
          </a:p>
        </p:txBody>
      </p:sp>
      <p:sp>
        <p:nvSpPr>
          <p:cNvPr id="6" name="Номер слайда 5"/>
          <p:cNvSpPr>
            <a:spLocks noGrp="1"/>
          </p:cNvSpPr>
          <p:nvPr>
            <p:ph type="sldNum" sz="quarter" idx="12"/>
          </p:nvPr>
        </p:nvSpPr>
        <p:spPr/>
        <p:txBody>
          <a:bodyPr/>
          <a:lstStyle/>
          <a:p>
            <a:pPr>
              <a:defRPr/>
            </a:pPr>
            <a:fld id="{848F272A-D7D2-49F3-A535-3596826D6BEF}" type="slidenum">
              <a:rPr lang="en-US" smtClean="0"/>
              <a:pPr>
                <a:defRPr/>
              </a:pPr>
              <a:t>‹#›</a:t>
            </a:fld>
            <a:endParaRPr lang="en-US" sz="1800" dirty="0">
              <a:solidFill>
                <a:schemeClr val="bg1"/>
              </a:solidFill>
            </a:endParaRPr>
          </a:p>
        </p:txBody>
      </p:sp>
    </p:spTree>
  </p:cSld>
  <p:clrMapOvr>
    <a:masterClrMapping/>
  </p:clrMapOvr>
  <p:transition>
    <p:cover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245EDD70-44D6-430D-981F-3E02504496BC}" type="datetime4">
              <a:rPr lang="ru-RU" smtClean="0"/>
              <a:pPr>
                <a:defRPr/>
              </a:pPr>
              <a:t>22 декабря 2009 г.</a:t>
            </a:fld>
            <a:endParaRPr lang="ru-RU"/>
          </a:p>
        </p:txBody>
      </p:sp>
      <p:sp>
        <p:nvSpPr>
          <p:cNvPr id="5" name="Нижний колонтитул 4"/>
          <p:cNvSpPr>
            <a:spLocks noGrp="1"/>
          </p:cNvSpPr>
          <p:nvPr>
            <p:ph type="ftr" sz="quarter" idx="11"/>
          </p:nvPr>
        </p:nvSpPr>
        <p:spPr/>
        <p:txBody>
          <a:bodyPr/>
          <a:lstStyle/>
          <a:p>
            <a:pPr>
              <a:defRPr/>
            </a:pPr>
            <a:r>
              <a:rPr lang="ru-RU" smtClean="0"/>
              <a:t>© МИВАР</a:t>
            </a:r>
            <a:endParaRPr lang="ru-RU"/>
          </a:p>
        </p:txBody>
      </p:sp>
      <p:sp>
        <p:nvSpPr>
          <p:cNvPr id="6" name="Номер слайда 5"/>
          <p:cNvSpPr>
            <a:spLocks noGrp="1"/>
          </p:cNvSpPr>
          <p:nvPr>
            <p:ph type="sldNum" sz="quarter" idx="12"/>
          </p:nvPr>
        </p:nvSpPr>
        <p:spPr/>
        <p:txBody>
          <a:bodyPr/>
          <a:lstStyle/>
          <a:p>
            <a:pPr>
              <a:defRPr/>
            </a:pPr>
            <a:fld id="{A0F14214-A169-4FC2-BF4B-1AFC48A4D8B9}" type="slidenum">
              <a:rPr lang="ru-RU" smtClean="0"/>
              <a:pPr>
                <a:defRPr/>
              </a:pPr>
              <a:t>‹#›</a:t>
            </a:fld>
            <a:endParaRPr lang="ru-RU"/>
          </a:p>
        </p:txBody>
      </p:sp>
    </p:spTree>
  </p:cSld>
  <p:clrMapOvr>
    <a:masterClrMapping/>
  </p:clrMapOvr>
  <p:transition>
    <p:cover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F3CAAF0F-8E0E-418F-AAC3-085C05CD1D8A}" type="datetime4">
              <a:rPr lang="ru-RU" smtClean="0"/>
              <a:pPr>
                <a:defRPr/>
              </a:pPr>
              <a:t>22 декабря 2009 г.</a:t>
            </a:fld>
            <a:endParaRPr lang="ru-RU"/>
          </a:p>
        </p:txBody>
      </p:sp>
      <p:sp>
        <p:nvSpPr>
          <p:cNvPr id="5" name="Нижний колонтитул 4"/>
          <p:cNvSpPr>
            <a:spLocks noGrp="1"/>
          </p:cNvSpPr>
          <p:nvPr>
            <p:ph type="ftr" sz="quarter" idx="11"/>
          </p:nvPr>
        </p:nvSpPr>
        <p:spPr/>
        <p:txBody>
          <a:bodyPr/>
          <a:lstStyle/>
          <a:p>
            <a:pPr>
              <a:defRPr/>
            </a:pPr>
            <a:r>
              <a:rPr lang="ru-RU" smtClean="0"/>
              <a:t>© МИВАР</a:t>
            </a:r>
            <a:endParaRPr lang="ru-RU"/>
          </a:p>
        </p:txBody>
      </p:sp>
      <p:sp>
        <p:nvSpPr>
          <p:cNvPr id="6" name="Номер слайда 5"/>
          <p:cNvSpPr>
            <a:spLocks noGrp="1"/>
          </p:cNvSpPr>
          <p:nvPr>
            <p:ph type="sldNum" sz="quarter" idx="12"/>
          </p:nvPr>
        </p:nvSpPr>
        <p:spPr/>
        <p:txBody>
          <a:bodyPr/>
          <a:lstStyle/>
          <a:p>
            <a:pPr>
              <a:defRPr/>
            </a:pPr>
            <a:fld id="{2189BCA7-3B9E-40FF-B9FA-A3D59E469EAA}" type="slidenum">
              <a:rPr lang="ru-RU" smtClean="0"/>
              <a:pPr>
                <a:defRPr/>
              </a:pPr>
              <a:t>‹#›</a:t>
            </a:fld>
            <a:endParaRPr lang="ru-RU"/>
          </a:p>
        </p:txBody>
      </p:sp>
    </p:spTree>
  </p:cSld>
  <p:clrMapOvr>
    <a:masterClrMapping/>
  </p:clrMapOvr>
  <p:transition>
    <p:cover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B0A743FA-60FD-4E25-8A69-577A10A7A5CC}" type="datetime4">
              <a:rPr lang="ru-RU" smtClean="0"/>
              <a:pPr>
                <a:defRPr/>
              </a:pPr>
              <a:t>22 декабря 2009 г.</a:t>
            </a:fld>
            <a:endParaRPr lang="ru-RU"/>
          </a:p>
        </p:txBody>
      </p:sp>
      <p:sp>
        <p:nvSpPr>
          <p:cNvPr id="6" name="Нижний колонтитул 5"/>
          <p:cNvSpPr>
            <a:spLocks noGrp="1"/>
          </p:cNvSpPr>
          <p:nvPr>
            <p:ph type="ftr" sz="quarter" idx="11"/>
          </p:nvPr>
        </p:nvSpPr>
        <p:spPr/>
        <p:txBody>
          <a:bodyPr/>
          <a:lstStyle/>
          <a:p>
            <a:pPr>
              <a:defRPr/>
            </a:pPr>
            <a:r>
              <a:rPr lang="ru-RU" smtClean="0"/>
              <a:t>© МИВАР</a:t>
            </a:r>
            <a:endParaRPr lang="ru-RU"/>
          </a:p>
        </p:txBody>
      </p:sp>
      <p:sp>
        <p:nvSpPr>
          <p:cNvPr id="7" name="Номер слайда 6"/>
          <p:cNvSpPr>
            <a:spLocks noGrp="1"/>
          </p:cNvSpPr>
          <p:nvPr>
            <p:ph type="sldNum" sz="quarter" idx="12"/>
          </p:nvPr>
        </p:nvSpPr>
        <p:spPr/>
        <p:txBody>
          <a:bodyPr/>
          <a:lstStyle/>
          <a:p>
            <a:pPr>
              <a:defRPr/>
            </a:pPr>
            <a:fld id="{1DD4C2D4-2F00-423D-9AC8-43C4D44B0186}" type="slidenum">
              <a:rPr lang="ru-RU" smtClean="0"/>
              <a:pPr>
                <a:defRPr/>
              </a:pPr>
              <a:t>‹#›</a:t>
            </a:fld>
            <a:endParaRPr lang="ru-RU"/>
          </a:p>
        </p:txBody>
      </p:sp>
    </p:spTree>
  </p:cSld>
  <p:clrMapOvr>
    <a:masterClrMapping/>
  </p:clrMapOvr>
  <p:transition>
    <p:cover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55F3C74C-C2B3-43C7-9D36-F51BABAB44CA}" type="datetime4">
              <a:rPr lang="ru-RU" smtClean="0"/>
              <a:pPr>
                <a:defRPr/>
              </a:pPr>
              <a:t>22 декабря 2009 г.</a:t>
            </a:fld>
            <a:endParaRPr lang="ru-RU"/>
          </a:p>
        </p:txBody>
      </p:sp>
      <p:sp>
        <p:nvSpPr>
          <p:cNvPr id="8" name="Нижний колонтитул 7"/>
          <p:cNvSpPr>
            <a:spLocks noGrp="1"/>
          </p:cNvSpPr>
          <p:nvPr>
            <p:ph type="ftr" sz="quarter" idx="11"/>
          </p:nvPr>
        </p:nvSpPr>
        <p:spPr/>
        <p:txBody>
          <a:bodyPr/>
          <a:lstStyle/>
          <a:p>
            <a:pPr>
              <a:defRPr/>
            </a:pPr>
            <a:r>
              <a:rPr lang="ru-RU" smtClean="0"/>
              <a:t>© МИВАР</a:t>
            </a:r>
            <a:endParaRPr lang="ru-RU"/>
          </a:p>
        </p:txBody>
      </p:sp>
      <p:sp>
        <p:nvSpPr>
          <p:cNvPr id="9" name="Номер слайда 8"/>
          <p:cNvSpPr>
            <a:spLocks noGrp="1"/>
          </p:cNvSpPr>
          <p:nvPr>
            <p:ph type="sldNum" sz="quarter" idx="12"/>
          </p:nvPr>
        </p:nvSpPr>
        <p:spPr/>
        <p:txBody>
          <a:bodyPr/>
          <a:lstStyle/>
          <a:p>
            <a:pPr>
              <a:defRPr/>
            </a:pPr>
            <a:fld id="{2D7F91A5-C108-443D-9545-49E55011AC5F}" type="slidenum">
              <a:rPr lang="ru-RU" smtClean="0"/>
              <a:pPr>
                <a:defRPr/>
              </a:pPr>
              <a:t>‹#›</a:t>
            </a:fld>
            <a:endParaRPr lang="ru-RU"/>
          </a:p>
        </p:txBody>
      </p:sp>
    </p:spTree>
  </p:cSld>
  <p:clrMapOvr>
    <a:masterClrMapping/>
  </p:clrMapOvr>
  <p:transition>
    <p:cover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EB089F70-D840-43B1-88EB-D84A582855A7}" type="datetime4">
              <a:rPr lang="ru-RU" smtClean="0"/>
              <a:pPr>
                <a:defRPr/>
              </a:pPr>
              <a:t>22 декабря 2009 г.</a:t>
            </a:fld>
            <a:endParaRPr lang="ru-RU"/>
          </a:p>
        </p:txBody>
      </p:sp>
      <p:sp>
        <p:nvSpPr>
          <p:cNvPr id="4" name="Нижний колонтитул 3"/>
          <p:cNvSpPr>
            <a:spLocks noGrp="1"/>
          </p:cNvSpPr>
          <p:nvPr>
            <p:ph type="ftr" sz="quarter" idx="11"/>
          </p:nvPr>
        </p:nvSpPr>
        <p:spPr/>
        <p:txBody>
          <a:bodyPr/>
          <a:lstStyle/>
          <a:p>
            <a:pPr>
              <a:defRPr/>
            </a:pPr>
            <a:r>
              <a:rPr lang="ru-RU" smtClean="0"/>
              <a:t>© МИВАР</a:t>
            </a:r>
            <a:endParaRPr lang="ru-RU"/>
          </a:p>
        </p:txBody>
      </p:sp>
      <p:sp>
        <p:nvSpPr>
          <p:cNvPr id="5" name="Номер слайда 4"/>
          <p:cNvSpPr>
            <a:spLocks noGrp="1"/>
          </p:cNvSpPr>
          <p:nvPr>
            <p:ph type="sldNum" sz="quarter" idx="12"/>
          </p:nvPr>
        </p:nvSpPr>
        <p:spPr/>
        <p:txBody>
          <a:bodyPr/>
          <a:lstStyle/>
          <a:p>
            <a:pPr>
              <a:defRPr/>
            </a:pPr>
            <a:fld id="{A1D9E6DE-D2AC-4C45-9B2D-66B553EF3129}" type="slidenum">
              <a:rPr lang="ru-RU" smtClean="0"/>
              <a:pPr>
                <a:defRPr/>
              </a:pPr>
              <a:t>‹#›</a:t>
            </a:fld>
            <a:endParaRPr lang="ru-RU"/>
          </a:p>
        </p:txBody>
      </p:sp>
    </p:spTree>
  </p:cSld>
  <p:clrMapOvr>
    <a:masterClrMapping/>
  </p:clrMapOvr>
  <p:transition>
    <p:cover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B597E1B-B1D6-430C-B705-8EEB9427324D}" type="datetime4">
              <a:rPr lang="ru-RU" smtClean="0"/>
              <a:pPr>
                <a:defRPr/>
              </a:pPr>
              <a:t>22 декабря 2009 г.</a:t>
            </a:fld>
            <a:endParaRPr lang="ru-RU"/>
          </a:p>
        </p:txBody>
      </p:sp>
      <p:sp>
        <p:nvSpPr>
          <p:cNvPr id="3" name="Нижний колонтитул 2"/>
          <p:cNvSpPr>
            <a:spLocks noGrp="1"/>
          </p:cNvSpPr>
          <p:nvPr>
            <p:ph type="ftr" sz="quarter" idx="11"/>
          </p:nvPr>
        </p:nvSpPr>
        <p:spPr/>
        <p:txBody>
          <a:bodyPr/>
          <a:lstStyle/>
          <a:p>
            <a:pPr>
              <a:defRPr/>
            </a:pPr>
            <a:r>
              <a:rPr lang="ru-RU" smtClean="0"/>
              <a:t>© МИВАР</a:t>
            </a:r>
            <a:endParaRPr lang="ru-RU"/>
          </a:p>
        </p:txBody>
      </p:sp>
      <p:sp>
        <p:nvSpPr>
          <p:cNvPr id="4" name="Номер слайда 3"/>
          <p:cNvSpPr>
            <a:spLocks noGrp="1"/>
          </p:cNvSpPr>
          <p:nvPr>
            <p:ph type="sldNum" sz="quarter" idx="12"/>
          </p:nvPr>
        </p:nvSpPr>
        <p:spPr/>
        <p:txBody>
          <a:bodyPr/>
          <a:lstStyle/>
          <a:p>
            <a:pPr>
              <a:defRPr/>
            </a:pPr>
            <a:fld id="{1AFBBE71-B10C-462F-9681-644277115B1B}" type="slidenum">
              <a:rPr lang="ru-RU" smtClean="0"/>
              <a:pPr>
                <a:defRPr/>
              </a:pPr>
              <a:t>‹#›</a:t>
            </a:fld>
            <a:endParaRPr lang="ru-RU"/>
          </a:p>
        </p:txBody>
      </p:sp>
    </p:spTree>
  </p:cSld>
  <p:clrMapOvr>
    <a:masterClrMapping/>
  </p:clrMapOvr>
  <p:transition>
    <p:cover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81075" y="1219200"/>
            <a:ext cx="35052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38675" y="1219200"/>
            <a:ext cx="35052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fld id="{BE341187-2423-4DD8-B472-EC9DB4677D71}" type="datetime4">
              <a:rPr lang="ru-RU"/>
              <a:pPr>
                <a:defRPr/>
              </a:pPr>
              <a:t>22 декабря 2009 г.</a:t>
            </a:fld>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AB686F20-B3C2-4A51-BF0E-786206B166FC}" type="slidenum">
              <a:rPr lang="ru-RU"/>
              <a:pPr>
                <a:defRPr/>
              </a:pPr>
              <a:t>‹#›</a:t>
            </a:fld>
            <a:endParaRPr lang="ru-RU"/>
          </a:p>
        </p:txBody>
      </p:sp>
      <p:sp>
        <p:nvSpPr>
          <p:cNvPr id="7"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28CE0BB4-655E-4D2B-90D8-6FB1443010D8}" type="datetime4">
              <a:rPr lang="ru-RU" smtClean="0"/>
              <a:pPr>
                <a:defRPr/>
              </a:pPr>
              <a:t>22 декабря 2009 г.</a:t>
            </a:fld>
            <a:endParaRPr lang="ru-RU"/>
          </a:p>
        </p:txBody>
      </p:sp>
      <p:sp>
        <p:nvSpPr>
          <p:cNvPr id="6" name="Нижний колонтитул 5"/>
          <p:cNvSpPr>
            <a:spLocks noGrp="1"/>
          </p:cNvSpPr>
          <p:nvPr>
            <p:ph type="ftr" sz="quarter" idx="11"/>
          </p:nvPr>
        </p:nvSpPr>
        <p:spPr/>
        <p:txBody>
          <a:bodyPr/>
          <a:lstStyle/>
          <a:p>
            <a:pPr>
              <a:defRPr/>
            </a:pPr>
            <a:r>
              <a:rPr lang="ru-RU" smtClean="0"/>
              <a:t>© МИВАР</a:t>
            </a:r>
            <a:endParaRPr lang="ru-RU"/>
          </a:p>
        </p:txBody>
      </p:sp>
      <p:sp>
        <p:nvSpPr>
          <p:cNvPr id="7" name="Номер слайда 6"/>
          <p:cNvSpPr>
            <a:spLocks noGrp="1"/>
          </p:cNvSpPr>
          <p:nvPr>
            <p:ph type="sldNum" sz="quarter" idx="12"/>
          </p:nvPr>
        </p:nvSpPr>
        <p:spPr/>
        <p:txBody>
          <a:bodyPr/>
          <a:lstStyle/>
          <a:p>
            <a:pPr>
              <a:defRPr/>
            </a:pPr>
            <a:fld id="{2AFF8BA7-676E-45E0-9892-D5688D2E5F08}" type="slidenum">
              <a:rPr lang="ru-RU" smtClean="0"/>
              <a:pPr>
                <a:defRPr/>
              </a:pPr>
              <a:t>‹#›</a:t>
            </a:fld>
            <a:endParaRPr lang="ru-RU"/>
          </a:p>
        </p:txBody>
      </p:sp>
    </p:spTree>
  </p:cSld>
  <p:clrMapOvr>
    <a:masterClrMapping/>
  </p:clrMapOvr>
  <p:transition>
    <p:cover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41B0996E-29BE-4B80-A30C-FDE8D70707F9}" type="datetime4">
              <a:rPr lang="ru-RU" smtClean="0"/>
              <a:pPr>
                <a:defRPr/>
              </a:pPr>
              <a:t>22 декабря 2009 г.</a:t>
            </a:fld>
            <a:endParaRPr lang="ru-RU"/>
          </a:p>
        </p:txBody>
      </p:sp>
      <p:sp>
        <p:nvSpPr>
          <p:cNvPr id="6" name="Нижний колонтитул 5"/>
          <p:cNvSpPr>
            <a:spLocks noGrp="1"/>
          </p:cNvSpPr>
          <p:nvPr>
            <p:ph type="ftr" sz="quarter" idx="11"/>
          </p:nvPr>
        </p:nvSpPr>
        <p:spPr/>
        <p:txBody>
          <a:bodyPr/>
          <a:lstStyle/>
          <a:p>
            <a:pPr>
              <a:defRPr/>
            </a:pPr>
            <a:r>
              <a:rPr lang="ru-RU" smtClean="0"/>
              <a:t>© МИВАР</a:t>
            </a:r>
            <a:endParaRPr lang="ru-RU"/>
          </a:p>
        </p:txBody>
      </p:sp>
      <p:sp>
        <p:nvSpPr>
          <p:cNvPr id="7" name="Номер слайда 6"/>
          <p:cNvSpPr>
            <a:spLocks noGrp="1"/>
          </p:cNvSpPr>
          <p:nvPr>
            <p:ph type="sldNum" sz="quarter" idx="12"/>
          </p:nvPr>
        </p:nvSpPr>
        <p:spPr/>
        <p:txBody>
          <a:bodyPr/>
          <a:lstStyle/>
          <a:p>
            <a:pPr>
              <a:defRPr/>
            </a:pPr>
            <a:fld id="{3C6686B9-8185-40F0-B126-42816B3EFCC3}" type="slidenum">
              <a:rPr lang="ru-RU" smtClean="0"/>
              <a:pPr>
                <a:defRPr/>
              </a:pPr>
              <a:t>‹#›</a:t>
            </a:fld>
            <a:endParaRPr lang="ru-RU"/>
          </a:p>
        </p:txBody>
      </p:sp>
    </p:spTree>
  </p:cSld>
  <p:clrMapOvr>
    <a:masterClrMapping/>
  </p:clrMapOvr>
  <p:transition>
    <p:cover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BE3DC388-58D4-43B7-865D-A6C6849CAED8}" type="datetime4">
              <a:rPr lang="ru-RU" smtClean="0"/>
              <a:pPr>
                <a:defRPr/>
              </a:pPr>
              <a:t>22 декабря 2009 г.</a:t>
            </a:fld>
            <a:endParaRPr lang="ru-RU"/>
          </a:p>
        </p:txBody>
      </p:sp>
      <p:sp>
        <p:nvSpPr>
          <p:cNvPr id="5" name="Нижний колонтитул 4"/>
          <p:cNvSpPr>
            <a:spLocks noGrp="1"/>
          </p:cNvSpPr>
          <p:nvPr>
            <p:ph type="ftr" sz="quarter" idx="11"/>
          </p:nvPr>
        </p:nvSpPr>
        <p:spPr/>
        <p:txBody>
          <a:bodyPr/>
          <a:lstStyle/>
          <a:p>
            <a:pPr>
              <a:defRPr/>
            </a:pPr>
            <a:r>
              <a:rPr lang="ru-RU" smtClean="0"/>
              <a:t>© МИВАР</a:t>
            </a:r>
            <a:endParaRPr lang="ru-RU"/>
          </a:p>
        </p:txBody>
      </p:sp>
      <p:sp>
        <p:nvSpPr>
          <p:cNvPr id="6" name="Номер слайда 5"/>
          <p:cNvSpPr>
            <a:spLocks noGrp="1"/>
          </p:cNvSpPr>
          <p:nvPr>
            <p:ph type="sldNum" sz="quarter" idx="12"/>
          </p:nvPr>
        </p:nvSpPr>
        <p:spPr/>
        <p:txBody>
          <a:bodyPr/>
          <a:lstStyle/>
          <a:p>
            <a:pPr>
              <a:defRPr/>
            </a:pPr>
            <a:fld id="{3F39DE64-0D95-4D18-BBAB-DAC0CF7B6A72}" type="slidenum">
              <a:rPr lang="ru-RU" smtClean="0"/>
              <a:pPr>
                <a:defRPr/>
              </a:pPr>
              <a:t>‹#›</a:t>
            </a:fld>
            <a:endParaRPr lang="ru-RU"/>
          </a:p>
        </p:txBody>
      </p:sp>
    </p:spTree>
  </p:cSld>
  <p:clrMapOvr>
    <a:masterClrMapping/>
  </p:clrMapOvr>
  <p:transition>
    <p:cover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06B90817-C0A9-45C8-B18D-77939AB3CC76}" type="datetime4">
              <a:rPr lang="ru-RU" smtClean="0"/>
              <a:pPr>
                <a:defRPr/>
              </a:pPr>
              <a:t>22 декабря 2009 г.</a:t>
            </a:fld>
            <a:endParaRPr lang="ru-RU"/>
          </a:p>
        </p:txBody>
      </p:sp>
      <p:sp>
        <p:nvSpPr>
          <p:cNvPr id="5" name="Нижний колонтитул 4"/>
          <p:cNvSpPr>
            <a:spLocks noGrp="1"/>
          </p:cNvSpPr>
          <p:nvPr>
            <p:ph type="ftr" sz="quarter" idx="11"/>
          </p:nvPr>
        </p:nvSpPr>
        <p:spPr/>
        <p:txBody>
          <a:bodyPr/>
          <a:lstStyle/>
          <a:p>
            <a:pPr>
              <a:defRPr/>
            </a:pPr>
            <a:r>
              <a:rPr lang="ru-RU" smtClean="0"/>
              <a:t>© МИВАР</a:t>
            </a:r>
            <a:endParaRPr lang="ru-RU"/>
          </a:p>
        </p:txBody>
      </p:sp>
      <p:sp>
        <p:nvSpPr>
          <p:cNvPr id="6" name="Номер слайда 5"/>
          <p:cNvSpPr>
            <a:spLocks noGrp="1"/>
          </p:cNvSpPr>
          <p:nvPr>
            <p:ph type="sldNum" sz="quarter" idx="12"/>
          </p:nvPr>
        </p:nvSpPr>
        <p:spPr/>
        <p:txBody>
          <a:bodyPr/>
          <a:lstStyle/>
          <a:p>
            <a:pPr>
              <a:defRPr/>
            </a:pPr>
            <a:fld id="{727CC443-9CAF-44B4-BBCF-9FDACD30CA1D}" type="slidenum">
              <a:rPr lang="ru-RU" smtClean="0"/>
              <a:pPr>
                <a:defRPr/>
              </a:pPr>
              <a:t>‹#›</a:t>
            </a:fld>
            <a:endParaRPr lang="ru-RU"/>
          </a:p>
        </p:txBody>
      </p:sp>
    </p:spTree>
  </p:cSld>
  <p:clrMapOvr>
    <a:masterClrMapping/>
  </p:clrMapOvr>
  <p:transition>
    <p:cover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1_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088" y="266700"/>
            <a:ext cx="8208962" cy="114617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27088" y="1600200"/>
            <a:ext cx="3956050" cy="1993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35538" y="1600200"/>
            <a:ext cx="3957637" cy="1993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p:txBody>
          <a:bodyPr/>
          <a:lstStyle>
            <a:lvl1pPr>
              <a:defRPr/>
            </a:lvl1pPr>
          </a:lstStyle>
          <a:p>
            <a:pPr>
              <a:defRPr/>
            </a:pPr>
            <a:fld id="{4E9D0AEF-FD25-4878-97D7-DA7F1BA84632}" type="datetime4">
              <a:rPr lang="ru-RU"/>
              <a:pPr>
                <a:defRPr/>
              </a:pPr>
              <a:t>22 декабря 2009 г.</a:t>
            </a:fld>
            <a:endParaRPr lang="ru-RU"/>
          </a:p>
        </p:txBody>
      </p:sp>
      <p:sp>
        <p:nvSpPr>
          <p:cNvPr id="6" name="Rectangle 11"/>
          <p:cNvSpPr>
            <a:spLocks noGrp="1" noChangeArrowheads="1"/>
          </p:cNvSpPr>
          <p:nvPr>
            <p:ph type="sldNum" sz="quarter" idx="11"/>
          </p:nvPr>
        </p:nvSpPr>
        <p:spPr/>
        <p:txBody>
          <a:bodyPr/>
          <a:lstStyle>
            <a:lvl1pPr>
              <a:defRPr/>
            </a:lvl1pPr>
          </a:lstStyle>
          <a:p>
            <a:pPr>
              <a:defRPr/>
            </a:pPr>
            <a:fld id="{670E088D-8406-480F-B862-74F93FBDC6CD}" type="slidenum">
              <a:rPr lang="ru-RU"/>
              <a:pPr>
                <a:defRPr/>
              </a:pPr>
              <a:t>‹#›</a:t>
            </a:fld>
            <a:endParaRPr lang="ru-RU"/>
          </a:p>
        </p:txBody>
      </p:sp>
      <p:sp>
        <p:nvSpPr>
          <p:cNvPr id="7" name="Нижний колонтитул 5"/>
          <p:cNvSpPr>
            <a:spLocks noGrp="1"/>
          </p:cNvSpPr>
          <p:nvPr>
            <p:ph type="ftr" sz="quarter" idx="12"/>
          </p:nvPr>
        </p:nvSpPr>
        <p:spPr/>
        <p:txBody>
          <a:bodyPr/>
          <a:lstStyle>
            <a:lvl1pPr>
              <a:defRPr/>
            </a:lvl1pPr>
          </a:lstStyle>
          <a:p>
            <a:pPr>
              <a:defRPr/>
            </a:pPr>
            <a:r>
              <a:rPr lang="ru-RU"/>
              <a:t>© МИВАР</a:t>
            </a:r>
          </a:p>
        </p:txBody>
      </p:sp>
    </p:spTree>
  </p:cSld>
  <p:clrMapOvr>
    <a:masterClrMapping/>
  </p:clrMapOvr>
  <p:transition spd="slow">
    <p:split orient="vert"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1100" y="9525"/>
            <a:ext cx="6443663" cy="92233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81075" y="1219200"/>
            <a:ext cx="7162800" cy="24526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81075" y="3824288"/>
            <a:ext cx="7162800" cy="2454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3"/>
          <p:cNvSpPr>
            <a:spLocks noGrp="1"/>
          </p:cNvSpPr>
          <p:nvPr>
            <p:ph type="dt" sz="half" idx="10"/>
          </p:nvPr>
        </p:nvSpPr>
        <p:spPr/>
        <p:txBody>
          <a:bodyPr/>
          <a:lstStyle>
            <a:lvl1pPr>
              <a:defRPr/>
            </a:lvl1pPr>
          </a:lstStyle>
          <a:p>
            <a:pPr>
              <a:defRPr/>
            </a:pPr>
            <a:fld id="{3E26F885-EE59-4A86-B370-2979B1F38788}" type="datetime4">
              <a:rPr lang="ru-RU"/>
              <a:pPr>
                <a:defRPr/>
              </a:pPr>
              <a:t>22 декабря 2009 г.</a:t>
            </a:fld>
            <a:endParaRPr lang="ru-RU"/>
          </a:p>
        </p:txBody>
      </p:sp>
      <p:sp>
        <p:nvSpPr>
          <p:cNvPr id="6" name="Нижний колонтитул 2"/>
          <p:cNvSpPr>
            <a:spLocks noGrp="1"/>
          </p:cNvSpPr>
          <p:nvPr>
            <p:ph type="ftr" sz="quarter" idx="11"/>
          </p:nvPr>
        </p:nvSpPr>
        <p:spPr/>
        <p:txBody>
          <a:bodyPr/>
          <a:lstStyle>
            <a:lvl1pPr>
              <a:defRPr/>
            </a:lvl1pPr>
          </a:lstStyle>
          <a:p>
            <a:pPr>
              <a:defRPr/>
            </a:pPr>
            <a:r>
              <a:rPr lang="ru-RU"/>
              <a:t>© МИВАР</a:t>
            </a:r>
          </a:p>
        </p:txBody>
      </p:sp>
      <p:sp>
        <p:nvSpPr>
          <p:cNvPr id="7" name="Номер слайда 22"/>
          <p:cNvSpPr>
            <a:spLocks noGrp="1"/>
          </p:cNvSpPr>
          <p:nvPr>
            <p:ph type="sldNum" sz="quarter" idx="12"/>
          </p:nvPr>
        </p:nvSpPr>
        <p:spPr/>
        <p:txBody>
          <a:bodyPr/>
          <a:lstStyle>
            <a:lvl1pPr>
              <a:defRPr/>
            </a:lvl1pPr>
          </a:lstStyle>
          <a:p>
            <a:pPr>
              <a:defRPr/>
            </a:pPr>
            <a:fld id="{38D953E7-FF18-4204-AA8A-AE54E0DB848B}" type="slidenum">
              <a:rPr lang="ru-RU"/>
              <a:pPr>
                <a:defRPr/>
              </a:pPr>
              <a:t>‹#›</a:t>
            </a:fld>
            <a:endParaRPr lang="ru-RU"/>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fld id="{D75CE622-C1AE-421D-8A69-A3B4778E3872}" type="datetime4">
              <a:rPr lang="ru-RU"/>
              <a:pPr>
                <a:defRPr/>
              </a:pPr>
              <a:t>22 декабря 2009 г.</a:t>
            </a:fld>
            <a:endParaRPr lang="ru-RU"/>
          </a:p>
        </p:txBody>
      </p:sp>
      <p:sp>
        <p:nvSpPr>
          <p:cNvPr id="8" name="Rectangle 6"/>
          <p:cNvSpPr>
            <a:spLocks noGrp="1" noChangeArrowheads="1"/>
          </p:cNvSpPr>
          <p:nvPr>
            <p:ph type="sldNum" sz="quarter" idx="11"/>
          </p:nvPr>
        </p:nvSpPr>
        <p:spPr>
          <a:ln/>
        </p:spPr>
        <p:txBody>
          <a:bodyPr/>
          <a:lstStyle>
            <a:lvl1pPr>
              <a:defRPr/>
            </a:lvl1pPr>
          </a:lstStyle>
          <a:p>
            <a:pPr>
              <a:defRPr/>
            </a:pPr>
            <a:fld id="{32C06B0B-63DA-4E70-BDA1-C700A9F9EE9B}" type="slidenum">
              <a:rPr lang="ru-RU"/>
              <a:pPr>
                <a:defRPr/>
              </a:pPr>
              <a:t>‹#›</a:t>
            </a:fld>
            <a:endParaRPr lang="ru-RU"/>
          </a:p>
        </p:txBody>
      </p:sp>
      <p:sp>
        <p:nvSpPr>
          <p:cNvPr id="9"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fld id="{A4AFFEA8-AE15-459F-8472-AB8FC4FD20F4}" type="datetime4">
              <a:rPr lang="ru-RU"/>
              <a:pPr>
                <a:defRPr/>
              </a:pPr>
              <a:t>22 декабря 2009 г.</a:t>
            </a:fld>
            <a:endParaRPr lang="ru-RU"/>
          </a:p>
        </p:txBody>
      </p:sp>
      <p:sp>
        <p:nvSpPr>
          <p:cNvPr id="4" name="Rectangle 6"/>
          <p:cNvSpPr>
            <a:spLocks noGrp="1" noChangeArrowheads="1"/>
          </p:cNvSpPr>
          <p:nvPr>
            <p:ph type="sldNum" sz="quarter" idx="11"/>
          </p:nvPr>
        </p:nvSpPr>
        <p:spPr>
          <a:ln/>
        </p:spPr>
        <p:txBody>
          <a:bodyPr/>
          <a:lstStyle>
            <a:lvl1pPr>
              <a:defRPr/>
            </a:lvl1pPr>
          </a:lstStyle>
          <a:p>
            <a:pPr>
              <a:defRPr/>
            </a:pPr>
            <a:fld id="{FFCDF67F-A57F-494C-8753-6975A60C009C}" type="slidenum">
              <a:rPr lang="ru-RU"/>
              <a:pPr>
                <a:defRPr/>
              </a:pPr>
              <a:t>‹#›</a:t>
            </a:fld>
            <a:endParaRPr lang="ru-RU"/>
          </a:p>
        </p:txBody>
      </p:sp>
      <p:sp>
        <p:nvSpPr>
          <p:cNvPr id="5"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F09F79B-A6B3-4106-88A9-217F62F23192}" type="datetime4">
              <a:rPr lang="ru-RU"/>
              <a:pPr>
                <a:defRPr/>
              </a:pPr>
              <a:t>22 декабря 2009 г.</a:t>
            </a:fld>
            <a:endParaRPr lang="ru-RU"/>
          </a:p>
        </p:txBody>
      </p:sp>
      <p:sp>
        <p:nvSpPr>
          <p:cNvPr id="3" name="Rectangle 6"/>
          <p:cNvSpPr>
            <a:spLocks noGrp="1" noChangeArrowheads="1"/>
          </p:cNvSpPr>
          <p:nvPr>
            <p:ph type="sldNum" sz="quarter" idx="11"/>
          </p:nvPr>
        </p:nvSpPr>
        <p:spPr>
          <a:ln/>
        </p:spPr>
        <p:txBody>
          <a:bodyPr/>
          <a:lstStyle>
            <a:lvl1pPr>
              <a:defRPr/>
            </a:lvl1pPr>
          </a:lstStyle>
          <a:p>
            <a:pPr>
              <a:defRPr/>
            </a:pPr>
            <a:fld id="{AA0C3AB1-48F4-45E1-B866-F778038CF823}" type="slidenum">
              <a:rPr lang="ru-RU"/>
              <a:pPr>
                <a:defRPr/>
              </a:pPr>
              <a:t>‹#›</a:t>
            </a:fld>
            <a:endParaRPr lang="ru-RU"/>
          </a:p>
        </p:txBody>
      </p:sp>
      <p:sp>
        <p:nvSpPr>
          <p:cNvPr id="4"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fld id="{268D2790-D00E-40A8-B050-718E6C9FC5D6}" type="datetime4">
              <a:rPr lang="ru-RU"/>
              <a:pPr>
                <a:defRPr/>
              </a:pPr>
              <a:t>22 декабря 2009 г.</a:t>
            </a:fld>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15D58C0F-2FE2-4590-BFF8-35121A1C1DA9}" type="slidenum">
              <a:rPr lang="ru-RU"/>
              <a:pPr>
                <a:defRPr/>
              </a:pPr>
              <a:t>‹#›</a:t>
            </a:fld>
            <a:endParaRPr lang="ru-RU"/>
          </a:p>
        </p:txBody>
      </p:sp>
      <p:sp>
        <p:nvSpPr>
          <p:cNvPr id="7"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fld id="{C7A5D3C6-9A1F-4BE3-A6F5-465DF38B84CE}" type="datetime4">
              <a:rPr lang="ru-RU"/>
              <a:pPr>
                <a:defRPr/>
              </a:pPr>
              <a:t>22 декабря 2009 г.</a:t>
            </a:fld>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0B8E2667-246B-4E26-8E74-DD6EA8A9BCF1}" type="slidenum">
              <a:rPr lang="ru-RU"/>
              <a:pPr>
                <a:defRPr/>
              </a:pPr>
              <a:t>‹#›</a:t>
            </a:fld>
            <a:endParaRPr lang="ru-RU"/>
          </a:p>
        </p:txBody>
      </p:sp>
      <p:sp>
        <p:nvSpPr>
          <p:cNvPr id="7" name="Rectangle 11"/>
          <p:cNvSpPr>
            <a:spLocks noGrp="1" noChangeArrowheads="1"/>
          </p:cNvSpPr>
          <p:nvPr>
            <p:ph type="ftr" sz="quarter" idx="12"/>
          </p:nvPr>
        </p:nvSpPr>
        <p:spPr>
          <a:ln/>
        </p:spPr>
        <p:txBody>
          <a:bodyPr/>
          <a:lstStyle>
            <a:lvl1pPr>
              <a:defRPr/>
            </a:lvl1pPr>
          </a:lstStyle>
          <a:p>
            <a:pPr>
              <a:defRPr/>
            </a:pPr>
            <a:r>
              <a:rPr lang="ru-RU"/>
              <a:t>© МИВАР</a:t>
            </a: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7288" name="Rectangle 8"/>
          <p:cNvSpPr>
            <a:spLocks noChangeArrowheads="1"/>
          </p:cNvSpPr>
          <p:nvPr/>
        </p:nvSpPr>
        <p:spPr bwMode="auto">
          <a:xfrm>
            <a:off x="0" y="6581775"/>
            <a:ext cx="9144000" cy="276225"/>
          </a:xfrm>
          <a:prstGeom prst="rect">
            <a:avLst/>
          </a:prstGeom>
          <a:solidFill>
            <a:schemeClr val="bg2"/>
          </a:solidFill>
          <a:ln w="9525">
            <a:noFill/>
            <a:miter lim="800000"/>
            <a:headEnd/>
            <a:tailEnd/>
          </a:ln>
          <a:effectLst/>
        </p:spPr>
        <p:txBody>
          <a:bodyPr wrap="none" anchor="ctr"/>
          <a:lstStyle/>
          <a:p>
            <a:pPr eaLnBrk="0" hangingPunct="0">
              <a:defRPr/>
            </a:pPr>
            <a:endParaRPr lang="ru-RU">
              <a:cs typeface="+mn-cs"/>
            </a:endParaRPr>
          </a:p>
        </p:txBody>
      </p:sp>
      <p:sp>
        <p:nvSpPr>
          <p:cNvPr id="97282" name="Rectangle 2"/>
          <p:cNvSpPr>
            <a:spLocks noChangeArrowheads="1"/>
          </p:cNvSpPr>
          <p:nvPr/>
        </p:nvSpPr>
        <p:spPr bwMode="auto">
          <a:xfrm>
            <a:off x="0" y="0"/>
            <a:ext cx="9144000" cy="957263"/>
          </a:xfrm>
          <a:prstGeom prst="rect">
            <a:avLst/>
          </a:prstGeom>
          <a:solidFill>
            <a:schemeClr val="tx2"/>
          </a:solidFill>
          <a:ln w="9525">
            <a:noFill/>
            <a:miter lim="800000"/>
            <a:headEnd/>
            <a:tailEnd/>
          </a:ln>
          <a:effectLst/>
        </p:spPr>
        <p:txBody>
          <a:bodyPr wrap="none" anchor="ctr"/>
          <a:lstStyle/>
          <a:p>
            <a:pPr eaLnBrk="0" hangingPunct="0">
              <a:defRPr/>
            </a:pPr>
            <a:endParaRPr lang="ru-RU">
              <a:cs typeface="+mn-cs"/>
            </a:endParaRPr>
          </a:p>
        </p:txBody>
      </p:sp>
      <p:sp>
        <p:nvSpPr>
          <p:cNvPr id="1028" name="Rectangle 4"/>
          <p:cNvSpPr>
            <a:spLocks noGrp="1" noChangeArrowheads="1"/>
          </p:cNvSpPr>
          <p:nvPr>
            <p:ph type="title"/>
          </p:nvPr>
        </p:nvSpPr>
        <p:spPr bwMode="auto">
          <a:xfrm>
            <a:off x="2451100" y="9525"/>
            <a:ext cx="6443663" cy="922338"/>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97285" name="Rectangle 5"/>
          <p:cNvSpPr>
            <a:spLocks noGrp="1" noChangeArrowheads="1"/>
          </p:cNvSpPr>
          <p:nvPr>
            <p:ph type="dt" sz="half" idx="2"/>
          </p:nvPr>
        </p:nvSpPr>
        <p:spPr bwMode="auto">
          <a:xfrm>
            <a:off x="168275" y="6548438"/>
            <a:ext cx="2054225" cy="363537"/>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1" hangingPunct="1">
              <a:defRPr sz="1200" b="1">
                <a:solidFill>
                  <a:schemeClr val="bg1"/>
                </a:solidFill>
                <a:latin typeface="+mn-lt"/>
                <a:cs typeface="+mn-cs"/>
              </a:defRPr>
            </a:lvl1pPr>
          </a:lstStyle>
          <a:p>
            <a:pPr>
              <a:defRPr/>
            </a:pPr>
            <a:fld id="{26522BE2-05AC-46EA-A5D0-654E51D3159B}" type="datetime4">
              <a:rPr lang="ru-RU"/>
              <a:pPr>
                <a:defRPr/>
              </a:pPr>
              <a:t>22 декабря 2009 г.</a:t>
            </a:fld>
            <a:endParaRPr lang="ru-RU"/>
          </a:p>
        </p:txBody>
      </p:sp>
      <p:sp>
        <p:nvSpPr>
          <p:cNvPr id="97286" name="Rectangle 6"/>
          <p:cNvSpPr>
            <a:spLocks noGrp="1" noChangeArrowheads="1"/>
          </p:cNvSpPr>
          <p:nvPr>
            <p:ph type="sldNum" sz="quarter" idx="4"/>
          </p:nvPr>
        </p:nvSpPr>
        <p:spPr bwMode="auto">
          <a:xfrm>
            <a:off x="3309938" y="6581775"/>
            <a:ext cx="2519362" cy="338138"/>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ctr" eaLnBrk="1" hangingPunct="1">
              <a:defRPr sz="1200" b="1">
                <a:solidFill>
                  <a:schemeClr val="bg1"/>
                </a:solidFill>
                <a:latin typeface="+mn-lt"/>
                <a:cs typeface="+mn-cs"/>
              </a:defRPr>
            </a:lvl1pPr>
          </a:lstStyle>
          <a:p>
            <a:pPr>
              <a:defRPr/>
            </a:pPr>
            <a:fld id="{545505A5-843A-43A2-B74E-65AD0935B8BC}" type="slidenum">
              <a:rPr lang="ru-RU"/>
              <a:pPr>
                <a:defRPr/>
              </a:pPr>
              <a:t>‹#›</a:t>
            </a:fld>
            <a:endParaRPr lang="ru-RU"/>
          </a:p>
        </p:txBody>
      </p:sp>
      <p:sp>
        <p:nvSpPr>
          <p:cNvPr id="1031" name="Rectangle 9"/>
          <p:cNvSpPr>
            <a:spLocks noGrp="1" noChangeArrowheads="1"/>
          </p:cNvSpPr>
          <p:nvPr>
            <p:ph type="body" idx="1"/>
          </p:nvPr>
        </p:nvSpPr>
        <p:spPr bwMode="auto">
          <a:xfrm>
            <a:off x="981075" y="1219200"/>
            <a:ext cx="71628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Первый уровень</a:t>
            </a:r>
            <a:r>
              <a:rPr lang="en-US" smtClean="0"/>
              <a:t> </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7291" name="Rectangle 11"/>
          <p:cNvSpPr>
            <a:spLocks noGrp="1" noChangeArrowheads="1"/>
          </p:cNvSpPr>
          <p:nvPr>
            <p:ph type="ftr" sz="quarter" idx="3"/>
          </p:nvPr>
        </p:nvSpPr>
        <p:spPr bwMode="auto">
          <a:xfrm>
            <a:off x="6443663" y="6569075"/>
            <a:ext cx="22352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a:solidFill>
                  <a:schemeClr val="bg1"/>
                </a:solidFill>
                <a:latin typeface="+mn-lt"/>
                <a:cs typeface="+mn-cs"/>
              </a:defRPr>
            </a:lvl1pPr>
          </a:lstStyle>
          <a:p>
            <a:pPr>
              <a:defRPr/>
            </a:pPr>
            <a:r>
              <a:rPr lang="ru-RU"/>
              <a:t>© МИВАР</a:t>
            </a:r>
          </a:p>
        </p:txBody>
      </p:sp>
      <p:pic>
        <p:nvPicPr>
          <p:cNvPr id="1033" name="Picture 13" descr="ITLogoPPTInvert2"/>
          <p:cNvPicPr>
            <a:picLocks noChangeAspect="1" noChangeArrowheads="1"/>
          </p:cNvPicPr>
          <p:nvPr/>
        </p:nvPicPr>
        <p:blipFill>
          <a:blip r:embed="rId18" cstate="print"/>
          <a:srcRect/>
          <a:stretch>
            <a:fillRect/>
          </a:stretch>
        </p:blipFill>
        <p:spPr bwMode="auto">
          <a:xfrm>
            <a:off x="63500" y="179388"/>
            <a:ext cx="2159000" cy="542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4"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65" r:id="rId15"/>
    <p:sldLayoutId id="2147484066" r:id="rId16"/>
  </p:sldLayoutIdLst>
  <p:transition>
    <p:cover dir="r"/>
  </p:transition>
  <p:timing>
    <p:tnLst>
      <p:par>
        <p:cTn id="1" dur="indefinite" restart="never" nodeType="tmRoot"/>
      </p:par>
    </p:tnLst>
  </p:timing>
  <p:hf hd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Narrow" pitchFamily="34" charset="0"/>
        </a:defRPr>
      </a:lvl2pPr>
      <a:lvl3pPr algn="ctr" rtl="0" eaLnBrk="0" fontAlgn="base" hangingPunct="0">
        <a:spcBef>
          <a:spcPct val="0"/>
        </a:spcBef>
        <a:spcAft>
          <a:spcPct val="0"/>
        </a:spcAft>
        <a:defRPr sz="2400" b="1">
          <a:solidFill>
            <a:schemeClr val="accent2"/>
          </a:solidFill>
          <a:latin typeface="Arial Narrow" pitchFamily="34" charset="0"/>
        </a:defRPr>
      </a:lvl3pPr>
      <a:lvl4pPr algn="ctr" rtl="0" eaLnBrk="0" fontAlgn="base" hangingPunct="0">
        <a:spcBef>
          <a:spcPct val="0"/>
        </a:spcBef>
        <a:spcAft>
          <a:spcPct val="0"/>
        </a:spcAft>
        <a:defRPr sz="2400" b="1">
          <a:solidFill>
            <a:schemeClr val="accent2"/>
          </a:solidFill>
          <a:latin typeface="Arial Narrow" pitchFamily="34" charset="0"/>
        </a:defRPr>
      </a:lvl4pPr>
      <a:lvl5pPr algn="ctr" rtl="0" eaLnBrk="0" fontAlgn="base" hangingPunct="0">
        <a:spcBef>
          <a:spcPct val="0"/>
        </a:spcBef>
        <a:spcAft>
          <a:spcPct val="0"/>
        </a:spcAft>
        <a:defRPr sz="2400" b="1">
          <a:solidFill>
            <a:schemeClr val="accent2"/>
          </a:solidFill>
          <a:latin typeface="Arial Narrow" pitchFamily="34" charset="0"/>
        </a:defRPr>
      </a:lvl5pPr>
      <a:lvl6pPr marL="457200" algn="ctr" rtl="0" fontAlgn="base">
        <a:spcBef>
          <a:spcPct val="0"/>
        </a:spcBef>
        <a:spcAft>
          <a:spcPct val="0"/>
        </a:spcAft>
        <a:defRPr sz="2400" b="1">
          <a:solidFill>
            <a:schemeClr val="accent2"/>
          </a:solidFill>
          <a:latin typeface="Arial Narrow" pitchFamily="34" charset="0"/>
        </a:defRPr>
      </a:lvl6pPr>
      <a:lvl7pPr marL="914400" algn="ctr" rtl="0" fontAlgn="base">
        <a:spcBef>
          <a:spcPct val="0"/>
        </a:spcBef>
        <a:spcAft>
          <a:spcPct val="0"/>
        </a:spcAft>
        <a:defRPr sz="2400" b="1">
          <a:solidFill>
            <a:schemeClr val="accent2"/>
          </a:solidFill>
          <a:latin typeface="Arial Narrow" pitchFamily="34" charset="0"/>
        </a:defRPr>
      </a:lvl7pPr>
      <a:lvl8pPr marL="1371600" algn="ctr" rtl="0" fontAlgn="base">
        <a:spcBef>
          <a:spcPct val="0"/>
        </a:spcBef>
        <a:spcAft>
          <a:spcPct val="0"/>
        </a:spcAft>
        <a:defRPr sz="2400" b="1">
          <a:solidFill>
            <a:schemeClr val="accent2"/>
          </a:solidFill>
          <a:latin typeface="Arial Narrow" pitchFamily="34" charset="0"/>
        </a:defRPr>
      </a:lvl8pPr>
      <a:lvl9pPr marL="1828800" algn="ctr" rtl="0" fontAlgn="base">
        <a:spcBef>
          <a:spcPct val="0"/>
        </a:spcBef>
        <a:spcAft>
          <a:spcPct val="0"/>
        </a:spcAft>
        <a:defRPr sz="2400" b="1">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defRPr sz="2200" b="1">
          <a:solidFill>
            <a:schemeClr val="tx1"/>
          </a:solidFill>
          <a:latin typeface="+mn-lt"/>
          <a:ea typeface="+mn-ea"/>
          <a:cs typeface="+mn-cs"/>
        </a:defRPr>
      </a:lvl1pPr>
      <a:lvl2pPr marL="725488" indent="-279400" algn="l" rtl="0" eaLnBrk="0" fontAlgn="base" hangingPunct="0">
        <a:spcBef>
          <a:spcPct val="20000"/>
        </a:spcBef>
        <a:spcAft>
          <a:spcPct val="0"/>
        </a:spcAft>
        <a:buClr>
          <a:schemeClr val="folHlink"/>
        </a:buClr>
        <a:buFont typeface="Wingdings" pitchFamily="2" charset="2"/>
        <a:buChar char="Ø"/>
        <a:defRPr sz="2200">
          <a:solidFill>
            <a:schemeClr val="tx1"/>
          </a:solidFill>
          <a:latin typeface="+mn-lt"/>
        </a:defRPr>
      </a:lvl2pPr>
      <a:lvl3pPr marL="1082675" indent="-17780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defRPr>
      </a:lvl3pPr>
      <a:lvl4pPr marL="1524000" indent="-176213" algn="l" rtl="0" eaLnBrk="0" fontAlgn="base" hangingPunct="0">
        <a:spcBef>
          <a:spcPct val="20000"/>
        </a:spcBef>
        <a:spcAft>
          <a:spcPct val="0"/>
        </a:spcAft>
        <a:buClr>
          <a:schemeClr val="folHlink"/>
        </a:buClr>
        <a:buChar char="o"/>
        <a:defRPr sz="2000">
          <a:solidFill>
            <a:schemeClr val="tx1"/>
          </a:solidFill>
          <a:latin typeface="+mn-lt"/>
        </a:defRPr>
      </a:lvl4pPr>
      <a:lvl5pPr marL="1968500" indent="-177800" algn="l" rtl="0" eaLnBrk="0" fontAlgn="base" hangingPunct="0">
        <a:spcBef>
          <a:spcPct val="20000"/>
        </a:spcBef>
        <a:spcAft>
          <a:spcPct val="0"/>
        </a:spcAft>
        <a:buClr>
          <a:schemeClr val="accent1"/>
        </a:buClr>
        <a:buChar char="•"/>
        <a:defRPr sz="2000">
          <a:solidFill>
            <a:schemeClr val="tx1"/>
          </a:solidFill>
          <a:latin typeface="+mn-lt"/>
        </a:defRPr>
      </a:lvl5pPr>
      <a:lvl6pPr marL="2425700" indent="-177800" algn="l" rtl="0" fontAlgn="base">
        <a:spcBef>
          <a:spcPct val="20000"/>
        </a:spcBef>
        <a:spcAft>
          <a:spcPct val="0"/>
        </a:spcAft>
        <a:buClr>
          <a:schemeClr val="accent1"/>
        </a:buClr>
        <a:buChar char="•"/>
        <a:defRPr sz="2000">
          <a:solidFill>
            <a:schemeClr val="tx1"/>
          </a:solidFill>
          <a:latin typeface="+mn-lt"/>
        </a:defRPr>
      </a:lvl6pPr>
      <a:lvl7pPr marL="2882900" indent="-177800" algn="l" rtl="0" fontAlgn="base">
        <a:spcBef>
          <a:spcPct val="20000"/>
        </a:spcBef>
        <a:spcAft>
          <a:spcPct val="0"/>
        </a:spcAft>
        <a:buClr>
          <a:schemeClr val="accent1"/>
        </a:buClr>
        <a:buChar char="•"/>
        <a:defRPr sz="2000">
          <a:solidFill>
            <a:schemeClr val="tx1"/>
          </a:solidFill>
          <a:latin typeface="+mn-lt"/>
        </a:defRPr>
      </a:lvl7pPr>
      <a:lvl8pPr marL="3340100" indent="-177800" algn="l" rtl="0" fontAlgn="base">
        <a:spcBef>
          <a:spcPct val="20000"/>
        </a:spcBef>
        <a:spcAft>
          <a:spcPct val="0"/>
        </a:spcAft>
        <a:buClr>
          <a:schemeClr val="accent1"/>
        </a:buClr>
        <a:buChar char="•"/>
        <a:defRPr sz="2000">
          <a:solidFill>
            <a:schemeClr val="tx1"/>
          </a:solidFill>
          <a:latin typeface="+mn-lt"/>
        </a:defRPr>
      </a:lvl8pPr>
      <a:lvl9pPr marL="3797300" indent="-177800" algn="l" rtl="0" fontAlgn="base">
        <a:spcBef>
          <a:spcPct val="20000"/>
        </a:spcBef>
        <a:spcAft>
          <a:spcPct val="0"/>
        </a:spcAft>
        <a:buClr>
          <a:schemeClr val="accent1"/>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7288" name="Rectangle 8"/>
          <p:cNvSpPr>
            <a:spLocks noChangeArrowheads="1"/>
          </p:cNvSpPr>
          <p:nvPr/>
        </p:nvSpPr>
        <p:spPr bwMode="auto">
          <a:xfrm>
            <a:off x="0" y="6581775"/>
            <a:ext cx="9144000" cy="276225"/>
          </a:xfrm>
          <a:prstGeom prst="rect">
            <a:avLst/>
          </a:prstGeom>
          <a:solidFill>
            <a:schemeClr val="bg2"/>
          </a:solidFill>
          <a:ln w="9525">
            <a:noFill/>
            <a:miter lim="800000"/>
            <a:headEnd/>
            <a:tailEnd/>
          </a:ln>
          <a:effectLst/>
        </p:spPr>
        <p:txBody>
          <a:bodyPr wrap="none" anchor="ctr"/>
          <a:lstStyle/>
          <a:p>
            <a:pPr eaLnBrk="0" hangingPunct="0">
              <a:defRPr/>
            </a:pPr>
            <a:endParaRPr lang="ru-RU">
              <a:cs typeface="+mn-cs"/>
            </a:endParaRPr>
          </a:p>
        </p:txBody>
      </p:sp>
      <p:sp>
        <p:nvSpPr>
          <p:cNvPr id="97282" name="Rectangle 2"/>
          <p:cNvSpPr>
            <a:spLocks noChangeArrowheads="1"/>
          </p:cNvSpPr>
          <p:nvPr/>
        </p:nvSpPr>
        <p:spPr bwMode="auto">
          <a:xfrm>
            <a:off x="0" y="0"/>
            <a:ext cx="9144000" cy="957263"/>
          </a:xfrm>
          <a:prstGeom prst="rect">
            <a:avLst/>
          </a:prstGeom>
          <a:solidFill>
            <a:schemeClr val="tx2"/>
          </a:solidFill>
          <a:ln w="9525">
            <a:noFill/>
            <a:miter lim="800000"/>
            <a:headEnd/>
            <a:tailEnd/>
          </a:ln>
          <a:effectLst/>
        </p:spPr>
        <p:txBody>
          <a:bodyPr wrap="none" anchor="ctr"/>
          <a:lstStyle/>
          <a:p>
            <a:pPr eaLnBrk="0" hangingPunct="0">
              <a:defRPr/>
            </a:pPr>
            <a:endParaRPr lang="ru-RU">
              <a:cs typeface="+mn-cs"/>
            </a:endParaRPr>
          </a:p>
        </p:txBody>
      </p:sp>
      <p:sp>
        <p:nvSpPr>
          <p:cNvPr id="2052" name="Rectangle 4"/>
          <p:cNvSpPr>
            <a:spLocks noGrp="1" noChangeArrowheads="1"/>
          </p:cNvSpPr>
          <p:nvPr>
            <p:ph type="title"/>
          </p:nvPr>
        </p:nvSpPr>
        <p:spPr bwMode="auto">
          <a:xfrm>
            <a:off x="2451100" y="9525"/>
            <a:ext cx="6443663" cy="922338"/>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97285" name="Rectangle 5"/>
          <p:cNvSpPr>
            <a:spLocks noGrp="1" noChangeArrowheads="1"/>
          </p:cNvSpPr>
          <p:nvPr>
            <p:ph type="dt" sz="half" idx="2"/>
          </p:nvPr>
        </p:nvSpPr>
        <p:spPr bwMode="auto">
          <a:xfrm>
            <a:off x="168275" y="6548438"/>
            <a:ext cx="2054225" cy="363537"/>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1" hangingPunct="1">
              <a:defRPr sz="1200" b="1">
                <a:solidFill>
                  <a:schemeClr val="bg1"/>
                </a:solidFill>
                <a:latin typeface="+mn-lt"/>
                <a:cs typeface="+mn-cs"/>
              </a:defRPr>
            </a:lvl1pPr>
          </a:lstStyle>
          <a:p>
            <a:pPr>
              <a:defRPr/>
            </a:pPr>
            <a:fld id="{0151386C-6E05-408F-A7C2-3AA5788BC046}" type="datetime4">
              <a:rPr lang="ru-RU"/>
              <a:pPr>
                <a:defRPr/>
              </a:pPr>
              <a:t>22 декабря 2009 г.</a:t>
            </a:fld>
            <a:endParaRPr lang="ru-RU"/>
          </a:p>
        </p:txBody>
      </p:sp>
      <p:sp>
        <p:nvSpPr>
          <p:cNvPr id="97286" name="Rectangle 6"/>
          <p:cNvSpPr>
            <a:spLocks noGrp="1" noChangeArrowheads="1"/>
          </p:cNvSpPr>
          <p:nvPr>
            <p:ph type="sldNum" sz="quarter" idx="4"/>
          </p:nvPr>
        </p:nvSpPr>
        <p:spPr bwMode="auto">
          <a:xfrm>
            <a:off x="3309938" y="6581775"/>
            <a:ext cx="2519362" cy="338138"/>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ctr" eaLnBrk="1" hangingPunct="1">
              <a:defRPr sz="1200" b="1">
                <a:solidFill>
                  <a:schemeClr val="bg1"/>
                </a:solidFill>
                <a:latin typeface="+mn-lt"/>
                <a:cs typeface="+mn-cs"/>
              </a:defRPr>
            </a:lvl1pPr>
          </a:lstStyle>
          <a:p>
            <a:pPr>
              <a:defRPr/>
            </a:pPr>
            <a:fld id="{A023A4A1-C476-4369-88AF-6B94042294B8}" type="slidenum">
              <a:rPr lang="ru-RU"/>
              <a:pPr>
                <a:defRPr/>
              </a:pPr>
              <a:t>‹#›</a:t>
            </a:fld>
            <a:endParaRPr lang="ru-RU"/>
          </a:p>
        </p:txBody>
      </p:sp>
      <p:sp>
        <p:nvSpPr>
          <p:cNvPr id="2055" name="Rectangle 9"/>
          <p:cNvSpPr>
            <a:spLocks noGrp="1" noChangeArrowheads="1"/>
          </p:cNvSpPr>
          <p:nvPr>
            <p:ph type="body" idx="1"/>
          </p:nvPr>
        </p:nvSpPr>
        <p:spPr bwMode="auto">
          <a:xfrm>
            <a:off x="981075" y="1219200"/>
            <a:ext cx="71628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Первый уровень</a:t>
            </a:r>
            <a:r>
              <a:rPr lang="en-US" smtClean="0"/>
              <a:t> </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7291" name="Rectangle 11"/>
          <p:cNvSpPr>
            <a:spLocks noGrp="1" noChangeArrowheads="1"/>
          </p:cNvSpPr>
          <p:nvPr>
            <p:ph type="ftr" sz="quarter" idx="3"/>
          </p:nvPr>
        </p:nvSpPr>
        <p:spPr bwMode="auto">
          <a:xfrm>
            <a:off x="6443663" y="6569075"/>
            <a:ext cx="22352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a:solidFill>
                  <a:schemeClr val="bg1"/>
                </a:solidFill>
                <a:latin typeface="+mn-lt"/>
                <a:cs typeface="+mn-cs"/>
              </a:defRPr>
            </a:lvl1pPr>
          </a:lstStyle>
          <a:p>
            <a:pPr>
              <a:defRPr/>
            </a:pPr>
            <a:r>
              <a:rPr lang="ru-RU"/>
              <a:t>© МИВАР</a:t>
            </a:r>
          </a:p>
        </p:txBody>
      </p:sp>
      <p:pic>
        <p:nvPicPr>
          <p:cNvPr id="2057" name="Picture 13" descr="ITLogoPPTInvert2"/>
          <p:cNvPicPr>
            <a:picLocks noChangeAspect="1" noChangeArrowheads="1"/>
          </p:cNvPicPr>
          <p:nvPr/>
        </p:nvPicPr>
        <p:blipFill>
          <a:blip r:embed="rId18" cstate="print"/>
          <a:srcRect/>
          <a:stretch>
            <a:fillRect/>
          </a:stretch>
        </p:blipFill>
        <p:spPr bwMode="auto">
          <a:xfrm>
            <a:off x="63500" y="179388"/>
            <a:ext cx="2159000" cy="542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7"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68" r:id="rId15"/>
    <p:sldLayoutId id="2147484069" r:id="rId16"/>
  </p:sldLayoutIdLst>
  <p:transition>
    <p:cover dir="r"/>
  </p:transition>
  <p:timing>
    <p:tnLst>
      <p:par>
        <p:cTn id="1" dur="indefinite" restart="never" nodeType="tmRoot"/>
      </p:par>
    </p:tnLst>
  </p:timing>
  <p:hf hd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Narrow" pitchFamily="34" charset="0"/>
        </a:defRPr>
      </a:lvl2pPr>
      <a:lvl3pPr algn="ctr" rtl="0" eaLnBrk="0" fontAlgn="base" hangingPunct="0">
        <a:spcBef>
          <a:spcPct val="0"/>
        </a:spcBef>
        <a:spcAft>
          <a:spcPct val="0"/>
        </a:spcAft>
        <a:defRPr sz="2400" b="1">
          <a:solidFill>
            <a:schemeClr val="accent2"/>
          </a:solidFill>
          <a:latin typeface="Arial Narrow" pitchFamily="34" charset="0"/>
        </a:defRPr>
      </a:lvl3pPr>
      <a:lvl4pPr algn="ctr" rtl="0" eaLnBrk="0" fontAlgn="base" hangingPunct="0">
        <a:spcBef>
          <a:spcPct val="0"/>
        </a:spcBef>
        <a:spcAft>
          <a:spcPct val="0"/>
        </a:spcAft>
        <a:defRPr sz="2400" b="1">
          <a:solidFill>
            <a:schemeClr val="accent2"/>
          </a:solidFill>
          <a:latin typeface="Arial Narrow" pitchFamily="34" charset="0"/>
        </a:defRPr>
      </a:lvl4pPr>
      <a:lvl5pPr algn="ctr" rtl="0" eaLnBrk="0" fontAlgn="base" hangingPunct="0">
        <a:spcBef>
          <a:spcPct val="0"/>
        </a:spcBef>
        <a:spcAft>
          <a:spcPct val="0"/>
        </a:spcAft>
        <a:defRPr sz="2400" b="1">
          <a:solidFill>
            <a:schemeClr val="accent2"/>
          </a:solidFill>
          <a:latin typeface="Arial Narrow" pitchFamily="34" charset="0"/>
        </a:defRPr>
      </a:lvl5pPr>
      <a:lvl6pPr marL="457200" algn="ctr" rtl="0" eaLnBrk="1" fontAlgn="base" hangingPunct="1">
        <a:spcBef>
          <a:spcPct val="0"/>
        </a:spcBef>
        <a:spcAft>
          <a:spcPct val="0"/>
        </a:spcAft>
        <a:defRPr sz="2400" b="1">
          <a:solidFill>
            <a:schemeClr val="accent2"/>
          </a:solidFill>
          <a:latin typeface="Arial Narrow" pitchFamily="34" charset="0"/>
        </a:defRPr>
      </a:lvl6pPr>
      <a:lvl7pPr marL="914400" algn="ctr" rtl="0" eaLnBrk="1" fontAlgn="base" hangingPunct="1">
        <a:spcBef>
          <a:spcPct val="0"/>
        </a:spcBef>
        <a:spcAft>
          <a:spcPct val="0"/>
        </a:spcAft>
        <a:defRPr sz="2400" b="1">
          <a:solidFill>
            <a:schemeClr val="accent2"/>
          </a:solidFill>
          <a:latin typeface="Arial Narrow" pitchFamily="34" charset="0"/>
        </a:defRPr>
      </a:lvl7pPr>
      <a:lvl8pPr marL="1371600" algn="ctr" rtl="0" eaLnBrk="1" fontAlgn="base" hangingPunct="1">
        <a:spcBef>
          <a:spcPct val="0"/>
        </a:spcBef>
        <a:spcAft>
          <a:spcPct val="0"/>
        </a:spcAft>
        <a:defRPr sz="2400" b="1">
          <a:solidFill>
            <a:schemeClr val="accent2"/>
          </a:solidFill>
          <a:latin typeface="Arial Narrow" pitchFamily="34" charset="0"/>
        </a:defRPr>
      </a:lvl8pPr>
      <a:lvl9pPr marL="1828800" algn="ctr" rtl="0" eaLnBrk="1" fontAlgn="base" hangingPunct="1">
        <a:spcBef>
          <a:spcPct val="0"/>
        </a:spcBef>
        <a:spcAft>
          <a:spcPct val="0"/>
        </a:spcAft>
        <a:defRPr sz="2400" b="1">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defRPr sz="2200" b="1">
          <a:solidFill>
            <a:schemeClr val="tx1"/>
          </a:solidFill>
          <a:latin typeface="+mn-lt"/>
          <a:ea typeface="+mn-ea"/>
          <a:cs typeface="+mn-cs"/>
        </a:defRPr>
      </a:lvl1pPr>
      <a:lvl2pPr marL="725488" indent="-279400" algn="l" rtl="0" eaLnBrk="0" fontAlgn="base" hangingPunct="0">
        <a:spcBef>
          <a:spcPct val="20000"/>
        </a:spcBef>
        <a:spcAft>
          <a:spcPct val="0"/>
        </a:spcAft>
        <a:buClr>
          <a:schemeClr val="folHlink"/>
        </a:buClr>
        <a:buFont typeface="Wingdings" pitchFamily="2" charset="2"/>
        <a:buChar char="Ø"/>
        <a:defRPr sz="2200">
          <a:solidFill>
            <a:schemeClr val="tx1"/>
          </a:solidFill>
          <a:latin typeface="+mn-lt"/>
        </a:defRPr>
      </a:lvl2pPr>
      <a:lvl3pPr marL="1082675" indent="-17780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defRPr>
      </a:lvl3pPr>
      <a:lvl4pPr marL="1524000" indent="-176213" algn="l" rtl="0" eaLnBrk="0" fontAlgn="base" hangingPunct="0">
        <a:spcBef>
          <a:spcPct val="20000"/>
        </a:spcBef>
        <a:spcAft>
          <a:spcPct val="0"/>
        </a:spcAft>
        <a:buClr>
          <a:schemeClr val="folHlink"/>
        </a:buClr>
        <a:buChar char="o"/>
        <a:defRPr sz="2000">
          <a:solidFill>
            <a:schemeClr val="tx1"/>
          </a:solidFill>
          <a:latin typeface="+mn-lt"/>
        </a:defRPr>
      </a:lvl4pPr>
      <a:lvl5pPr marL="1968500" indent="-177800" algn="l" rtl="0" eaLnBrk="0" fontAlgn="base" hangingPunct="0">
        <a:spcBef>
          <a:spcPct val="20000"/>
        </a:spcBef>
        <a:spcAft>
          <a:spcPct val="0"/>
        </a:spcAft>
        <a:buClr>
          <a:schemeClr val="accent1"/>
        </a:buClr>
        <a:buChar char="•"/>
        <a:defRPr sz="2000">
          <a:solidFill>
            <a:schemeClr val="tx1"/>
          </a:solidFill>
          <a:latin typeface="+mn-lt"/>
        </a:defRPr>
      </a:lvl5pPr>
      <a:lvl6pPr marL="2425700" indent="-177800" algn="l" rtl="0" eaLnBrk="1" fontAlgn="base" hangingPunct="1">
        <a:spcBef>
          <a:spcPct val="20000"/>
        </a:spcBef>
        <a:spcAft>
          <a:spcPct val="0"/>
        </a:spcAft>
        <a:buClr>
          <a:schemeClr val="accent1"/>
        </a:buClr>
        <a:buChar char="•"/>
        <a:defRPr sz="2000">
          <a:solidFill>
            <a:schemeClr val="tx1"/>
          </a:solidFill>
          <a:latin typeface="+mn-lt"/>
        </a:defRPr>
      </a:lvl6pPr>
      <a:lvl7pPr marL="2882900" indent="-177800" algn="l" rtl="0" eaLnBrk="1" fontAlgn="base" hangingPunct="1">
        <a:spcBef>
          <a:spcPct val="20000"/>
        </a:spcBef>
        <a:spcAft>
          <a:spcPct val="0"/>
        </a:spcAft>
        <a:buClr>
          <a:schemeClr val="accent1"/>
        </a:buClr>
        <a:buChar char="•"/>
        <a:defRPr sz="2000">
          <a:solidFill>
            <a:schemeClr val="tx1"/>
          </a:solidFill>
          <a:latin typeface="+mn-lt"/>
        </a:defRPr>
      </a:lvl7pPr>
      <a:lvl8pPr marL="3340100" indent="-177800" algn="l" rtl="0" eaLnBrk="1" fontAlgn="base" hangingPunct="1">
        <a:spcBef>
          <a:spcPct val="20000"/>
        </a:spcBef>
        <a:spcAft>
          <a:spcPct val="0"/>
        </a:spcAft>
        <a:buClr>
          <a:schemeClr val="accent1"/>
        </a:buClr>
        <a:buChar char="•"/>
        <a:defRPr sz="2000">
          <a:solidFill>
            <a:schemeClr val="tx1"/>
          </a:solidFill>
          <a:latin typeface="+mn-lt"/>
        </a:defRPr>
      </a:lvl8pPr>
      <a:lvl9pPr marL="3797300" indent="-177800" algn="l" rtl="0" eaLnBrk="1" fontAlgn="base" hangingPunct="1">
        <a:spcBef>
          <a:spcPct val="20000"/>
        </a:spcBef>
        <a:spcAft>
          <a:spcPct val="0"/>
        </a:spcAft>
        <a:buClr>
          <a:schemeClr val="accent1"/>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6522BE2-05AC-46EA-A5D0-654E51D3159B}" type="datetime4">
              <a:rPr lang="ru-RU" smtClean="0"/>
              <a:pPr>
                <a:defRPr/>
              </a:pPr>
              <a:t>22 декабря 2009 г.</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smtClean="0"/>
              <a:t>© МИВАР</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45505A5-843A-43A2-B74E-65AD0935B8BC}"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Lst>
  <p:transition>
    <p:cover dir="r"/>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5.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5.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5.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5.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8.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9.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8.xml"/><Relationship Id="rId5" Type="http://schemas.openxmlformats.org/officeDocument/2006/relationships/image" Target="../media/image4.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5.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8.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9.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39.xml"/><Relationship Id="rId5" Type="http://schemas.openxmlformats.org/officeDocument/2006/relationships/image" Target="../media/image4.jpe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39.xml"/><Relationship Id="rId5" Type="http://schemas.openxmlformats.org/officeDocument/2006/relationships/image" Target="../media/image4.jpe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hyperlink" Target="mailto:O_Varlamov@in-line.ru" TargetMode="External"/><Relationship Id="rId2" Type="http://schemas.openxmlformats.org/officeDocument/2006/relationships/notesSlide" Target="../notesSlides/notesSlide37.xml"/><Relationship Id="rId1" Type="http://schemas.openxmlformats.org/officeDocument/2006/relationships/slideLayout" Target="../slideLayouts/slideLayout34.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1209675" y="3814763"/>
            <a:ext cx="6858000" cy="990600"/>
          </a:xfrm>
        </p:spPr>
        <p:txBody>
          <a:bodyPr>
            <a:normAutofit fontScale="90000"/>
          </a:bodyPr>
          <a:lstStyle/>
          <a:p>
            <a:pPr algn="ctr" eaLnBrk="1" fontAlgn="auto" hangingPunct="1">
              <a:spcAft>
                <a:spcPts val="0"/>
              </a:spcAft>
              <a:defRPr/>
            </a:pPr>
            <a:r>
              <a:rPr lang="ru-RU" dirty="0" smtClean="0"/>
              <a:t>Защита персональных данных в </a:t>
            </a:r>
            <a:r>
              <a:rPr lang="ru-RU" dirty="0" err="1" smtClean="0"/>
              <a:t>ИСПДн</a:t>
            </a:r>
            <a:endParaRPr lang="ru-RU" dirty="0"/>
          </a:p>
        </p:txBody>
      </p:sp>
      <p:sp>
        <p:nvSpPr>
          <p:cNvPr id="17411" name="Rectangle 3"/>
          <p:cNvSpPr>
            <a:spLocks noGrp="1" noChangeArrowheads="1"/>
          </p:cNvSpPr>
          <p:nvPr>
            <p:ph type="subTitle" idx="1"/>
          </p:nvPr>
        </p:nvSpPr>
        <p:spPr>
          <a:xfrm>
            <a:off x="5835650" y="5870575"/>
            <a:ext cx="3224213" cy="892175"/>
          </a:xfrm>
        </p:spPr>
        <p:txBody>
          <a:bodyPr>
            <a:normAutofit lnSpcReduction="10000"/>
          </a:bodyPr>
          <a:lstStyle/>
          <a:p>
            <a:pPr eaLnBrk="1" fontAlgn="auto" hangingPunct="1">
              <a:spcAft>
                <a:spcPts val="0"/>
              </a:spcAft>
              <a:buFont typeface="Wingdings 3"/>
              <a:buNone/>
              <a:defRPr/>
            </a:pPr>
            <a:r>
              <a:rPr lang="ru-RU" sz="1600" b="1" dirty="0" smtClean="0">
                <a:solidFill>
                  <a:srgbClr val="0070C0"/>
                </a:solidFill>
              </a:rPr>
              <a:t>Варламов Олег Олегович </a:t>
            </a:r>
          </a:p>
          <a:p>
            <a:pPr eaLnBrk="1" fontAlgn="auto" hangingPunct="1">
              <a:spcAft>
                <a:spcPts val="0"/>
              </a:spcAft>
              <a:buFont typeface="Wingdings 3"/>
              <a:buNone/>
              <a:defRPr/>
            </a:pPr>
            <a:r>
              <a:rPr lang="ru-RU" sz="1600" b="1" dirty="0" smtClean="0">
                <a:solidFill>
                  <a:srgbClr val="0070C0"/>
                </a:solidFill>
              </a:rPr>
              <a:t>Доктор технических наук</a:t>
            </a:r>
          </a:p>
          <a:p>
            <a:pPr eaLnBrk="1" fontAlgn="auto" hangingPunct="1">
              <a:spcAft>
                <a:spcPts val="0"/>
              </a:spcAft>
              <a:buFont typeface="Wingdings 3"/>
              <a:buNone/>
              <a:defRPr/>
            </a:pPr>
            <a:r>
              <a:rPr lang="en-US" sz="1600" b="1" dirty="0" smtClean="0">
                <a:solidFill>
                  <a:srgbClr val="0070C0"/>
                </a:solidFill>
              </a:rPr>
              <a:t>Ovar@narod.ru</a:t>
            </a:r>
            <a:endParaRPr lang="ru-RU" sz="1600" b="1" dirty="0" smtClean="0">
              <a:solidFill>
                <a:srgbClr val="0070C0"/>
              </a:solidFill>
            </a:endParaRPr>
          </a:p>
        </p:txBody>
      </p:sp>
      <p:sp>
        <p:nvSpPr>
          <p:cNvPr id="18436" name="Text Box 4"/>
          <p:cNvSpPr txBox="1">
            <a:spLocks noChangeArrowheads="1"/>
          </p:cNvSpPr>
          <p:nvPr/>
        </p:nvSpPr>
        <p:spPr bwMode="auto">
          <a:xfrm>
            <a:off x="1143000" y="5186363"/>
            <a:ext cx="7069138" cy="403225"/>
          </a:xfrm>
          <a:prstGeom prst="rect">
            <a:avLst/>
          </a:prstGeom>
          <a:noFill/>
          <a:ln w="9525">
            <a:noFill/>
            <a:miter lim="800000"/>
            <a:headEnd/>
            <a:tailEnd/>
          </a:ln>
        </p:spPr>
        <p:txBody>
          <a:bodyPr lIns="90000" tIns="46800" rIns="90000" bIns="46800">
            <a:spAutoFit/>
          </a:bodyPr>
          <a:lstStyle/>
          <a:p>
            <a:pPr eaLnBrk="0" hangingPunct="0">
              <a:spcBef>
                <a:spcPct val="50000"/>
              </a:spcBef>
            </a:pPr>
            <a:r>
              <a:rPr lang="ru-RU" sz="2000" b="1">
                <a:solidFill>
                  <a:schemeClr val="accent2"/>
                </a:solidFill>
              </a:rPr>
              <a:t>Основные мероприятия и рекомендации</a:t>
            </a:r>
          </a:p>
        </p:txBody>
      </p:sp>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442913" y="101600"/>
            <a:ext cx="8432800" cy="957263"/>
          </a:xfrm>
        </p:spPr>
        <p:txBody>
          <a:bodyPr anchor="ctr">
            <a:normAutofit/>
          </a:bodyPr>
          <a:lstStyle/>
          <a:p>
            <a:pPr algn="ctr" eaLnBrk="1" hangingPunct="1"/>
            <a:r>
              <a:rPr lang="ru-RU" sz="2400" b="1" smtClean="0">
                <a:solidFill>
                  <a:schemeClr val="accent1"/>
                </a:solidFill>
                <a:latin typeface="Tahoma" pitchFamily="34" charset="0"/>
                <a:cs typeface="Tahoma" pitchFamily="34" charset="0"/>
              </a:rPr>
              <a:t>Сравнение требований к средствам защиты для АС и для ИСПДн </a:t>
            </a:r>
            <a:r>
              <a:rPr lang="ru-RU" sz="2900" b="1" smtClean="0">
                <a:solidFill>
                  <a:srgbClr val="FF0000"/>
                </a:solidFill>
              </a:rPr>
              <a:t>К3</a:t>
            </a:r>
          </a:p>
        </p:txBody>
      </p:sp>
      <p:sp>
        <p:nvSpPr>
          <p:cNvPr id="54276" name="Rectangle 3"/>
          <p:cNvSpPr>
            <a:spLocks noGrp="1" noChangeArrowheads="1"/>
          </p:cNvSpPr>
          <p:nvPr>
            <p:ph type="body" sz="half" idx="1"/>
          </p:nvPr>
        </p:nvSpPr>
        <p:spPr>
          <a:xfrm>
            <a:off x="523875" y="1257300"/>
            <a:ext cx="6178550" cy="1354138"/>
          </a:xfrm>
        </p:spPr>
        <p:txBody>
          <a:bodyPr>
            <a:normAutofit fontScale="70000" lnSpcReduction="20000"/>
          </a:bodyPr>
          <a:lstStyle/>
          <a:p>
            <a:pPr marL="0" indent="0" eaLnBrk="1" fontAlgn="auto" hangingPunct="1">
              <a:spcAft>
                <a:spcPts val="0"/>
              </a:spcAft>
              <a:buFont typeface="Wingdings 2" pitchFamily="18" charset="2"/>
              <a:buNone/>
              <a:defRPr/>
            </a:pPr>
            <a:r>
              <a:rPr lang="ru-RU" dirty="0" smtClean="0">
                <a:solidFill>
                  <a:srgbClr val="21308B"/>
                </a:solidFill>
              </a:rPr>
              <a:t>Декларирование соответствия </a:t>
            </a:r>
            <a:br>
              <a:rPr lang="ru-RU" dirty="0" smtClean="0">
                <a:solidFill>
                  <a:srgbClr val="21308B"/>
                </a:solidFill>
              </a:rPr>
            </a:br>
            <a:r>
              <a:rPr lang="ru-RU" dirty="0" smtClean="0">
                <a:solidFill>
                  <a:srgbClr val="21308B"/>
                </a:solidFill>
              </a:rPr>
              <a:t>или обязательная сертификация (аттестация) </a:t>
            </a:r>
            <a:br>
              <a:rPr lang="ru-RU" dirty="0" smtClean="0">
                <a:solidFill>
                  <a:srgbClr val="21308B"/>
                </a:solidFill>
              </a:rPr>
            </a:br>
            <a:r>
              <a:rPr lang="ru-RU" dirty="0" smtClean="0">
                <a:solidFill>
                  <a:srgbClr val="21308B"/>
                </a:solidFill>
              </a:rPr>
              <a:t>по требованиям безопасности информации </a:t>
            </a:r>
            <a:br>
              <a:rPr lang="ru-RU" dirty="0" smtClean="0">
                <a:solidFill>
                  <a:srgbClr val="21308B"/>
                </a:solidFill>
              </a:rPr>
            </a:br>
            <a:r>
              <a:rPr lang="ru-RU" dirty="0" smtClean="0">
                <a:solidFill>
                  <a:srgbClr val="21308B"/>
                </a:solidFill>
              </a:rPr>
              <a:t>(по решению оператора)</a:t>
            </a:r>
          </a:p>
        </p:txBody>
      </p:sp>
      <p:graphicFrame>
        <p:nvGraphicFramePr>
          <p:cNvPr id="94513" name="Group 305"/>
          <p:cNvGraphicFramePr>
            <a:graphicFrameLocks noGrp="1"/>
          </p:cNvGraphicFramePr>
          <p:nvPr>
            <p:ph sz="half" idx="2"/>
          </p:nvPr>
        </p:nvGraphicFramePr>
        <p:xfrm>
          <a:off x="215900" y="2700338"/>
          <a:ext cx="8684819" cy="3457486"/>
        </p:xfrm>
        <a:graphic>
          <a:graphicData uri="http://schemas.openxmlformats.org/drawingml/2006/table">
            <a:tbl>
              <a:tblPr/>
              <a:tblGrid>
                <a:gridCol w="980594"/>
                <a:gridCol w="1121120"/>
                <a:gridCol w="2591239"/>
                <a:gridCol w="2591239"/>
                <a:gridCol w="1400627"/>
              </a:tblGrid>
              <a:tr h="1359691">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Класс АС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Класс СВТ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Класс МЭ</a:t>
                      </a:r>
                    </a:p>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(без подключения к сетям ОП)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Класс МЭ</a:t>
                      </a:r>
                    </a:p>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(с подключением к сетям ОП)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Уровень контроля НДВ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9265">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3Б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СВТ-5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МЭ-4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НДВ-4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9265">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2Б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СВТ-5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МЭ-4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МЭ-2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НДВ-4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9265">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1Д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СВТ-5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МЭ-4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МЭ-2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НДВ-4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09" name="Rectangle 11"/>
          <p:cNvSpPr>
            <a:spLocks noGrp="1" noChangeArrowheads="1"/>
          </p:cNvSpPr>
          <p:nvPr>
            <p:ph type="sldNum" sz="quarter" idx="11"/>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6D9B528E-39C4-4F43-9710-F5DFC6313E08}" type="slidenum">
              <a:rPr lang="ru-RU" smtClean="0"/>
              <a:pPr algn="r">
                <a:defRPr/>
              </a:pPr>
              <a:t>10</a:t>
            </a:fld>
            <a:endParaRPr lang="ru-RU" smtClean="0"/>
          </a:p>
        </p:txBody>
      </p:sp>
      <p:pic>
        <p:nvPicPr>
          <p:cNvPr id="27684" name="Picture 1" descr="C:\Users\1\Desktop\Мивар.jpg"/>
          <p:cNvPicPr>
            <a:picLocks noChangeAspect="1" noChangeArrowheads="1"/>
          </p:cNvPicPr>
          <p:nvPr/>
        </p:nvPicPr>
        <p:blipFill>
          <a:blip r:embed="rId3"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260350" y="268288"/>
            <a:ext cx="8674100" cy="681037"/>
          </a:xfrm>
        </p:spPr>
        <p:txBody>
          <a:bodyPr anchor="ctr">
            <a:normAutofit fontScale="90000"/>
          </a:bodyPr>
          <a:lstStyle/>
          <a:p>
            <a:pPr algn="ctr" eaLnBrk="1" hangingPunct="1"/>
            <a:r>
              <a:rPr lang="ru-RU" sz="2400" b="1" smtClean="0">
                <a:solidFill>
                  <a:schemeClr val="accent1"/>
                </a:solidFill>
                <a:latin typeface="Tahoma" pitchFamily="34" charset="0"/>
                <a:cs typeface="Tahoma" pitchFamily="34" charset="0"/>
              </a:rPr>
              <a:t>Сравнение требований к средствам защиты</a:t>
            </a:r>
            <a:br>
              <a:rPr lang="ru-RU" sz="2400" b="1" smtClean="0">
                <a:solidFill>
                  <a:schemeClr val="accent1"/>
                </a:solidFill>
                <a:latin typeface="Tahoma" pitchFamily="34" charset="0"/>
                <a:cs typeface="Tahoma" pitchFamily="34" charset="0"/>
              </a:rPr>
            </a:br>
            <a:r>
              <a:rPr lang="ru-RU" sz="2400" b="1" smtClean="0">
                <a:solidFill>
                  <a:schemeClr val="accent1"/>
                </a:solidFill>
                <a:latin typeface="Tahoma" pitchFamily="34" charset="0"/>
                <a:cs typeface="Tahoma" pitchFamily="34" charset="0"/>
              </a:rPr>
              <a:t> для АС и для ИСПДн  </a:t>
            </a:r>
            <a:r>
              <a:rPr lang="ru-RU" sz="2900" b="1" smtClean="0">
                <a:solidFill>
                  <a:srgbClr val="FF0000"/>
                </a:solidFill>
              </a:rPr>
              <a:t>К2</a:t>
            </a:r>
          </a:p>
        </p:txBody>
      </p:sp>
      <p:sp>
        <p:nvSpPr>
          <p:cNvPr id="55300" name="Rectangle 3"/>
          <p:cNvSpPr>
            <a:spLocks noGrp="1" noChangeArrowheads="1"/>
          </p:cNvSpPr>
          <p:nvPr>
            <p:ph type="body" sz="half" idx="1"/>
          </p:nvPr>
        </p:nvSpPr>
        <p:spPr>
          <a:xfrm>
            <a:off x="357188" y="1179513"/>
            <a:ext cx="8143875" cy="1963737"/>
          </a:xfrm>
        </p:spPr>
        <p:txBody>
          <a:bodyPr>
            <a:normAutofit lnSpcReduction="10000"/>
          </a:bodyPr>
          <a:lstStyle/>
          <a:p>
            <a:pPr marL="447675" lvl="1" indent="-266700" eaLnBrk="1" fontAlgn="auto" hangingPunct="1">
              <a:spcAft>
                <a:spcPts val="0"/>
              </a:spcAft>
              <a:buFont typeface="Wingdings 3"/>
              <a:buChar char=""/>
              <a:defRPr/>
            </a:pPr>
            <a:r>
              <a:rPr lang="ru-RU" sz="1800" dirty="0" smtClean="0"/>
              <a:t>обязательная </a:t>
            </a:r>
            <a:r>
              <a:rPr lang="ru-RU" sz="1800" b="1" dirty="0" smtClean="0">
                <a:solidFill>
                  <a:srgbClr val="FF3300"/>
                </a:solidFill>
              </a:rPr>
              <a:t>сертификация (аттестация)</a:t>
            </a:r>
            <a:r>
              <a:rPr lang="ru-RU" sz="1800" dirty="0" smtClean="0">
                <a:solidFill>
                  <a:srgbClr val="FF3300"/>
                </a:solidFill>
              </a:rPr>
              <a:t> </a:t>
            </a:r>
            <a:r>
              <a:rPr lang="ru-RU" sz="1800" dirty="0" smtClean="0"/>
              <a:t>по требованиям безопасности информации </a:t>
            </a:r>
          </a:p>
          <a:p>
            <a:pPr marL="447675" lvl="1" indent="-266700" eaLnBrk="1" fontAlgn="auto" hangingPunct="1">
              <a:spcAft>
                <a:spcPts val="0"/>
              </a:spcAft>
              <a:buFont typeface="Wingdings 3"/>
              <a:buChar char=""/>
              <a:defRPr/>
            </a:pPr>
            <a:r>
              <a:rPr lang="ru-RU" sz="1800" dirty="0" smtClean="0"/>
              <a:t>должны быть реализованы мероприятия по защите </a:t>
            </a:r>
            <a:r>
              <a:rPr lang="ru-RU" sz="1800" dirty="0" err="1" smtClean="0"/>
              <a:t>ПДн</a:t>
            </a:r>
            <a:r>
              <a:rPr lang="ru-RU" sz="1800" dirty="0" smtClean="0"/>
              <a:t> от </a:t>
            </a:r>
            <a:r>
              <a:rPr lang="ru-RU" sz="1800" b="1" dirty="0" smtClean="0">
                <a:solidFill>
                  <a:srgbClr val="FF3300"/>
                </a:solidFill>
              </a:rPr>
              <a:t>ПЭМИН: </a:t>
            </a:r>
            <a:br>
              <a:rPr lang="ru-RU" sz="1800" b="1" dirty="0" smtClean="0">
                <a:solidFill>
                  <a:srgbClr val="FF3300"/>
                </a:solidFill>
              </a:rPr>
            </a:br>
            <a:r>
              <a:rPr lang="ru-RU" sz="1400" dirty="0" smtClean="0"/>
              <a:t>для обработки информации рекомендуется использовать СВТ, удовлетворяющие требованиям стандартов РФ по электромагнитной совместимости, по безопасности и эргономике средств отображения информации, по санитарным нормам, предъявляемым к </a:t>
            </a:r>
            <a:r>
              <a:rPr lang="ru-RU" sz="1400" dirty="0" err="1" smtClean="0"/>
              <a:t>видеодисплейным</a:t>
            </a:r>
            <a:r>
              <a:rPr lang="ru-RU" sz="1400" dirty="0" smtClean="0"/>
              <a:t> терминалам ПЭВМ (например, ГОСТ 29216-91, ГОСТ Р 50948-96, ГОСТ Р 50949-96, ГОСТ Р 50923-96, </a:t>
            </a:r>
            <a:r>
              <a:rPr lang="ru-RU" sz="1400" dirty="0" err="1" smtClean="0"/>
              <a:t>СанПиН</a:t>
            </a:r>
            <a:r>
              <a:rPr lang="ru-RU" sz="1400" dirty="0" smtClean="0"/>
              <a:t> 2.2.2.542-96). </a:t>
            </a:r>
            <a:endParaRPr lang="ru-RU" sz="1800" dirty="0" smtClean="0"/>
          </a:p>
        </p:txBody>
      </p:sp>
      <p:graphicFrame>
        <p:nvGraphicFramePr>
          <p:cNvPr id="99365" name="Group 37"/>
          <p:cNvGraphicFramePr>
            <a:graphicFrameLocks noGrp="1"/>
          </p:cNvGraphicFramePr>
          <p:nvPr>
            <p:ph sz="half" idx="2"/>
          </p:nvPr>
        </p:nvGraphicFramePr>
        <p:xfrm>
          <a:off x="107950" y="3228975"/>
          <a:ext cx="8928100" cy="3020036"/>
        </p:xfrm>
        <a:graphic>
          <a:graphicData uri="http://schemas.openxmlformats.org/drawingml/2006/table">
            <a:tbl>
              <a:tblPr/>
              <a:tblGrid>
                <a:gridCol w="1008063"/>
                <a:gridCol w="1152525"/>
                <a:gridCol w="2663825"/>
                <a:gridCol w="2663825"/>
                <a:gridCol w="1439862"/>
              </a:tblGrid>
              <a:tr h="1257413">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Класс АС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Класс СВТ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Класс МЭ</a:t>
                      </a:r>
                    </a:p>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(без подключения к сетям ОП)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Класс МЭ</a:t>
                      </a:r>
                    </a:p>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(с подключением к сетям ОП)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Уровень контроля НДВ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541">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3Б+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СВТ-5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МЭ-3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НДВ-4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541">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2Б+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СВТ-5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МЭ-4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МЭ-2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НДВ-4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541">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1Г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СВТ-5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МЭ-4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МЭ-2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НДВ-4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8708" name="Picture 1" descr="C:\Users\1\Desktop\Мивар.jpg"/>
          <p:cNvPicPr>
            <a:picLocks noChangeAspect="1" noChangeArrowheads="1"/>
          </p:cNvPicPr>
          <p:nvPr/>
        </p:nvPicPr>
        <p:blipFill>
          <a:blip r:embed="rId3" cstate="print"/>
          <a:srcRect/>
          <a:stretch>
            <a:fillRect/>
          </a:stretch>
        </p:blipFill>
        <p:spPr bwMode="auto">
          <a:xfrm>
            <a:off x="3944938" y="6427788"/>
            <a:ext cx="800100" cy="209550"/>
          </a:xfrm>
          <a:prstGeom prst="rect">
            <a:avLst/>
          </a:prstGeom>
          <a:noFill/>
          <a:ln w="9525">
            <a:noFill/>
            <a:miter lim="800000"/>
            <a:headEnd/>
            <a:tailEnd/>
          </a:ln>
        </p:spPr>
      </p:pic>
      <p:sp>
        <p:nvSpPr>
          <p:cNvPr id="28709" name="Rectangle 11"/>
          <p:cNvSpPr txBox="1">
            <a:spLocks noChangeArrowheads="1"/>
          </p:cNvSpPr>
          <p:nvPr/>
        </p:nvSpPr>
        <p:spPr bwMode="auto">
          <a:xfrm>
            <a:off x="4689475" y="6356350"/>
            <a:ext cx="4219575" cy="365125"/>
          </a:xfrm>
          <a:prstGeom prst="rect">
            <a:avLst/>
          </a:prstGeom>
          <a:noFill/>
          <a:ln w="9525">
            <a:noFill/>
            <a:miter lim="800000"/>
            <a:headEnd/>
            <a:tailEnd/>
          </a:ln>
        </p:spPr>
        <p:txBody>
          <a:bodyPr/>
          <a:lstStyle/>
          <a:p>
            <a:pPr algn="r"/>
            <a:r>
              <a:rPr lang="ru-RU" sz="1400">
                <a:solidFill>
                  <a:schemeClr val="tx2"/>
                </a:solidFill>
              </a:rPr>
              <a:t>©                                                                           </a:t>
            </a:r>
            <a:fld id="{10F72D93-EF5D-4AED-A28A-D8D07FEB7024}" type="slidenum">
              <a:rPr lang="ru-RU" sz="1400">
                <a:solidFill>
                  <a:schemeClr val="tx2"/>
                </a:solidFill>
              </a:rPr>
              <a:pPr algn="r"/>
              <a:t>11</a:t>
            </a:fld>
            <a:endParaRPr lang="ru-RU" sz="1400">
              <a:solidFill>
                <a:schemeClr val="tx2"/>
              </a:solidFill>
            </a:endParaRPr>
          </a:p>
        </p:txBody>
      </p:sp>
    </p:spTree>
  </p:cSld>
  <p:clrMapOvr>
    <a:masterClrMapping/>
  </p:clrMapOvr>
  <p:transition spd="slow">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388938" y="134938"/>
            <a:ext cx="8351837" cy="968375"/>
          </a:xfrm>
        </p:spPr>
        <p:txBody>
          <a:bodyPr anchor="ctr">
            <a:normAutofit/>
          </a:bodyPr>
          <a:lstStyle/>
          <a:p>
            <a:pPr algn="ctr" eaLnBrk="1" hangingPunct="1"/>
            <a:r>
              <a:rPr lang="ru-RU" sz="2400" b="1" dirty="0" smtClean="0">
                <a:solidFill>
                  <a:schemeClr val="accent1"/>
                </a:solidFill>
                <a:latin typeface="Tahoma" pitchFamily="34" charset="0"/>
                <a:cs typeface="Tahoma" pitchFamily="34" charset="0"/>
              </a:rPr>
              <a:t>Сравнение требований к средствам защиты для АС и для </a:t>
            </a:r>
            <a:r>
              <a:rPr lang="ru-RU" sz="2400" b="1" dirty="0" err="1" smtClean="0">
                <a:solidFill>
                  <a:schemeClr val="accent1"/>
                </a:solidFill>
                <a:latin typeface="Tahoma" pitchFamily="34" charset="0"/>
                <a:cs typeface="Tahoma" pitchFamily="34" charset="0"/>
              </a:rPr>
              <a:t>ИСПДн</a:t>
            </a:r>
            <a:r>
              <a:rPr lang="ru-RU" sz="2400" b="1" dirty="0" smtClean="0">
                <a:solidFill>
                  <a:schemeClr val="accent1"/>
                </a:solidFill>
                <a:latin typeface="Tahoma" pitchFamily="34" charset="0"/>
                <a:cs typeface="Tahoma" pitchFamily="34" charset="0"/>
              </a:rPr>
              <a:t>  </a:t>
            </a:r>
            <a:r>
              <a:rPr lang="ru-RU" sz="2900" b="1" dirty="0" smtClean="0">
                <a:solidFill>
                  <a:srgbClr val="FF0000"/>
                </a:solidFill>
              </a:rPr>
              <a:t>К1</a:t>
            </a:r>
          </a:p>
        </p:txBody>
      </p:sp>
      <p:sp>
        <p:nvSpPr>
          <p:cNvPr id="29699" name="Rectangle 3"/>
          <p:cNvSpPr>
            <a:spLocks noGrp="1" noChangeArrowheads="1"/>
          </p:cNvSpPr>
          <p:nvPr>
            <p:ph type="body" sz="half" idx="1"/>
          </p:nvPr>
        </p:nvSpPr>
        <p:spPr>
          <a:xfrm>
            <a:off x="554038" y="1209675"/>
            <a:ext cx="8178800" cy="1566863"/>
          </a:xfrm>
        </p:spPr>
        <p:txBody>
          <a:bodyPr>
            <a:normAutofit lnSpcReduction="10000"/>
          </a:bodyPr>
          <a:lstStyle/>
          <a:p>
            <a:pPr marL="447675" lvl="1" indent="-266700" eaLnBrk="1" hangingPunct="1">
              <a:spcBef>
                <a:spcPts val="1200"/>
              </a:spcBef>
              <a:spcAft>
                <a:spcPts val="600"/>
              </a:spcAft>
              <a:buClr>
                <a:srgbClr val="FFC000"/>
              </a:buClr>
              <a:buSzPct val="160000"/>
              <a:buFont typeface="Wingdings" pitchFamily="2" charset="2"/>
              <a:buChar char="Ø"/>
            </a:pPr>
            <a:r>
              <a:rPr lang="ru-RU" sz="1800" dirty="0" smtClean="0"/>
              <a:t>обязательная </a:t>
            </a:r>
            <a:r>
              <a:rPr lang="ru-RU" sz="1800" b="1" dirty="0" smtClean="0">
                <a:solidFill>
                  <a:srgbClr val="FF3300"/>
                </a:solidFill>
              </a:rPr>
              <a:t>сертификация (аттестация) </a:t>
            </a:r>
            <a:r>
              <a:rPr lang="ru-RU" sz="1800" dirty="0" smtClean="0"/>
              <a:t>по требованиям безопасности</a:t>
            </a:r>
          </a:p>
          <a:p>
            <a:pPr marL="447675" lvl="1" indent="-266700" eaLnBrk="1" hangingPunct="1">
              <a:spcBef>
                <a:spcPts val="600"/>
              </a:spcBef>
              <a:spcAft>
                <a:spcPts val="600"/>
              </a:spcAft>
              <a:buClr>
                <a:srgbClr val="FFC000"/>
              </a:buClr>
              <a:buSzPct val="160000"/>
              <a:buFont typeface="Wingdings" pitchFamily="2" charset="2"/>
              <a:buChar char="Ø"/>
            </a:pPr>
            <a:r>
              <a:rPr lang="ru-RU" sz="1800" dirty="0" smtClean="0"/>
              <a:t>если есть голосовой ввод, то должны быть реализованы мероприятия </a:t>
            </a:r>
            <a:r>
              <a:rPr lang="ru-RU" sz="1800" b="1" dirty="0" smtClean="0">
                <a:solidFill>
                  <a:srgbClr val="FF3300"/>
                </a:solidFill>
              </a:rPr>
              <a:t>по защите</a:t>
            </a:r>
            <a:r>
              <a:rPr lang="ru-RU" sz="1800" dirty="0" smtClean="0">
                <a:solidFill>
                  <a:srgbClr val="FF3300"/>
                </a:solidFill>
              </a:rPr>
              <a:t> </a:t>
            </a:r>
            <a:r>
              <a:rPr lang="ru-RU" sz="1800" b="1" dirty="0" smtClean="0">
                <a:solidFill>
                  <a:srgbClr val="FF3300"/>
                </a:solidFill>
              </a:rPr>
              <a:t>акустической (речевой)</a:t>
            </a:r>
            <a:r>
              <a:rPr lang="ru-RU" sz="1800" dirty="0" smtClean="0">
                <a:solidFill>
                  <a:srgbClr val="FF3300"/>
                </a:solidFill>
              </a:rPr>
              <a:t> </a:t>
            </a:r>
            <a:r>
              <a:rPr lang="ru-RU" sz="1800" dirty="0" smtClean="0"/>
              <a:t>информации </a:t>
            </a:r>
          </a:p>
          <a:p>
            <a:pPr marL="447675" lvl="1" indent="-266700" eaLnBrk="1" hangingPunct="1">
              <a:spcBef>
                <a:spcPts val="600"/>
              </a:spcBef>
              <a:spcAft>
                <a:spcPts val="600"/>
              </a:spcAft>
              <a:buClr>
                <a:srgbClr val="FFC000"/>
              </a:buClr>
              <a:buSzPct val="160000"/>
              <a:buFont typeface="Wingdings" pitchFamily="2" charset="2"/>
              <a:buChar char="Ø"/>
            </a:pPr>
            <a:r>
              <a:rPr lang="ru-RU" sz="1800" dirty="0" smtClean="0"/>
              <a:t>должны быть реализованы мероприятия по защите </a:t>
            </a:r>
            <a:r>
              <a:rPr lang="ru-RU" sz="1800" dirty="0" err="1" smtClean="0"/>
              <a:t>ПДн</a:t>
            </a:r>
            <a:r>
              <a:rPr lang="ru-RU" sz="1800" dirty="0" smtClean="0"/>
              <a:t> от </a:t>
            </a:r>
            <a:r>
              <a:rPr lang="ru-RU" sz="1800" b="1" dirty="0" err="1" smtClean="0">
                <a:solidFill>
                  <a:srgbClr val="FF3300"/>
                </a:solidFill>
              </a:rPr>
              <a:t>ПЭМИН</a:t>
            </a:r>
            <a:endParaRPr lang="ru-RU" sz="1800" dirty="0" smtClean="0"/>
          </a:p>
          <a:p>
            <a:pPr marL="0" indent="0" eaLnBrk="1" hangingPunct="1"/>
            <a:endParaRPr lang="ru-RU" sz="1800" dirty="0" smtClean="0"/>
          </a:p>
        </p:txBody>
      </p:sp>
      <p:graphicFrame>
        <p:nvGraphicFramePr>
          <p:cNvPr id="100388" name="Group 36"/>
          <p:cNvGraphicFramePr>
            <a:graphicFrameLocks noGrp="1"/>
          </p:cNvGraphicFramePr>
          <p:nvPr>
            <p:ph sz="half" idx="2"/>
          </p:nvPr>
        </p:nvGraphicFramePr>
        <p:xfrm>
          <a:off x="107950" y="2919413"/>
          <a:ext cx="8928100" cy="3271706"/>
        </p:xfrm>
        <a:graphic>
          <a:graphicData uri="http://schemas.openxmlformats.org/drawingml/2006/table">
            <a:tbl>
              <a:tblPr/>
              <a:tblGrid>
                <a:gridCol w="1008063"/>
                <a:gridCol w="1152525"/>
                <a:gridCol w="2663825"/>
                <a:gridCol w="2663825"/>
                <a:gridCol w="1439862"/>
              </a:tblGrid>
              <a:tr h="1362197">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Класс АС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Класс СВТ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Класс МЭ</a:t>
                      </a:r>
                    </a:p>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(без подключения к сетям ОП)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Класс МЭ</a:t>
                      </a:r>
                    </a:p>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(с подключением к сетям ОП)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Уровень контроля НДВ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03">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3А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СВТ-4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МЭ-2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НДВ-4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03">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2А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СВТ-4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МЭ-4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МЭ-2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НДВ-4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03">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1В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СВТ-4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МЭ-4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smtClean="0">
                          <a:ln>
                            <a:noFill/>
                          </a:ln>
                          <a:solidFill>
                            <a:schemeClr val="tx1"/>
                          </a:solidFill>
                          <a:effectLst/>
                          <a:latin typeface="Tahoma" pitchFamily="34" charset="0"/>
                        </a:rPr>
                        <a:t>МЭ-2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905"/>
                        </a:buClr>
                        <a:buSzTx/>
                        <a:buFont typeface="Wingdings 2" pitchFamily="18" charset="2"/>
                        <a:buNone/>
                        <a:tabLst/>
                      </a:pPr>
                      <a:r>
                        <a:rPr kumimoji="0" lang="ru-RU" sz="1800" b="1" i="0" u="none" strike="noStrike" cap="none" normalizeH="0" baseline="0" dirty="0" smtClean="0">
                          <a:ln>
                            <a:noFill/>
                          </a:ln>
                          <a:solidFill>
                            <a:schemeClr val="tx1"/>
                          </a:solidFill>
                          <a:effectLst/>
                          <a:latin typeface="Tahoma" pitchFamily="34" charset="0"/>
                        </a:rPr>
                        <a:t>НДВ-4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57" name="Rectangle 11"/>
          <p:cNvSpPr>
            <a:spLocks noGrp="1" noChangeArrowheads="1"/>
          </p:cNvSpPr>
          <p:nvPr>
            <p:ph type="sldNum" sz="quarter" idx="11"/>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22C025E9-5680-49DE-8F30-63BC7BA381A0}" type="slidenum">
              <a:rPr lang="ru-RU" smtClean="0"/>
              <a:pPr algn="r">
                <a:defRPr/>
              </a:pPr>
              <a:t>12</a:t>
            </a:fld>
            <a:endParaRPr lang="ru-RU" smtClean="0"/>
          </a:p>
        </p:txBody>
      </p:sp>
      <p:pic>
        <p:nvPicPr>
          <p:cNvPr id="29732" name="Picture 1" descr="C:\Users\1\Desktop\Мивар.jpg"/>
          <p:cNvPicPr>
            <a:picLocks noChangeAspect="1" noChangeArrowheads="1"/>
          </p:cNvPicPr>
          <p:nvPr/>
        </p:nvPicPr>
        <p:blipFill>
          <a:blip r:embed="rId3"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a:xfrm>
            <a:off x="234950" y="217488"/>
            <a:ext cx="8750300" cy="620712"/>
          </a:xfrm>
        </p:spPr>
        <p:txBody>
          <a:bodyPr anchor="ctr">
            <a:normAutofit fontScale="90000"/>
          </a:bodyPr>
          <a:lstStyle/>
          <a:p>
            <a:pPr algn="ctr" eaLnBrk="1" hangingPunct="1"/>
            <a:r>
              <a:rPr lang="ru-RU" sz="2200" b="1" smtClean="0">
                <a:solidFill>
                  <a:schemeClr val="accent1"/>
                </a:solidFill>
                <a:latin typeface="Tahoma" pitchFamily="34" charset="0"/>
                <a:cs typeface="Tahoma" pitchFamily="34" charset="0"/>
              </a:rPr>
              <a:t>Рекомендации по обеспечению безопасности ПДн</a:t>
            </a:r>
            <a:br>
              <a:rPr lang="ru-RU" sz="2200" b="1" smtClean="0">
                <a:solidFill>
                  <a:schemeClr val="accent1"/>
                </a:solidFill>
                <a:latin typeface="Tahoma" pitchFamily="34" charset="0"/>
                <a:cs typeface="Tahoma" pitchFamily="34" charset="0"/>
              </a:rPr>
            </a:br>
            <a:r>
              <a:rPr lang="ru-RU" sz="2200" b="1" smtClean="0">
                <a:solidFill>
                  <a:schemeClr val="accent1"/>
                </a:solidFill>
                <a:latin typeface="Tahoma" pitchFamily="34" charset="0"/>
                <a:cs typeface="Tahoma" pitchFamily="34" charset="0"/>
              </a:rPr>
              <a:t>при их обработке в ИСПДн</a:t>
            </a:r>
          </a:p>
        </p:txBody>
      </p:sp>
      <p:sp>
        <p:nvSpPr>
          <p:cNvPr id="31749"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B77D8B12-DFEA-47F7-87EB-4B53720C2063}" type="slidenum">
              <a:rPr lang="ru-RU" smtClean="0"/>
              <a:pPr algn="r">
                <a:defRPr/>
              </a:pPr>
              <a:t>13</a:t>
            </a:fld>
            <a:endParaRPr lang="ru-RU" smtClean="0"/>
          </a:p>
        </p:txBody>
      </p:sp>
      <p:pic>
        <p:nvPicPr>
          <p:cNvPr id="30723" name="Рисунок 4" descr="порядок_организаци.bmp"/>
          <p:cNvPicPr>
            <a:picLocks noChangeAspect="1"/>
          </p:cNvPicPr>
          <p:nvPr/>
        </p:nvPicPr>
        <p:blipFill>
          <a:blip r:embed="rId3" cstate="print"/>
          <a:srcRect/>
          <a:stretch>
            <a:fillRect/>
          </a:stretch>
        </p:blipFill>
        <p:spPr bwMode="auto">
          <a:xfrm>
            <a:off x="536575" y="989013"/>
            <a:ext cx="8067675" cy="5334000"/>
          </a:xfrm>
          <a:prstGeom prst="rect">
            <a:avLst/>
          </a:prstGeom>
          <a:noFill/>
          <a:ln w="9525">
            <a:noFill/>
            <a:miter lim="800000"/>
            <a:headEnd/>
            <a:tailEnd/>
          </a:ln>
        </p:spPr>
      </p:pic>
      <p:pic>
        <p:nvPicPr>
          <p:cNvPr id="30724"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390525" y="215900"/>
            <a:ext cx="8501063" cy="519113"/>
          </a:xfrm>
        </p:spPr>
        <p:txBody>
          <a:bodyPr anchor="ctr"/>
          <a:lstStyle/>
          <a:p>
            <a:pPr algn="ctr" eaLnBrk="1" hangingPunct="1"/>
            <a:r>
              <a:rPr lang="ru-RU" sz="2400" b="1" smtClean="0">
                <a:solidFill>
                  <a:schemeClr val="accent1"/>
                </a:solidFill>
                <a:latin typeface="Tahoma" pitchFamily="34" charset="0"/>
                <a:cs typeface="Tahoma" pitchFamily="34" charset="0"/>
              </a:rPr>
              <a:t>Оценка обстановки</a:t>
            </a:r>
          </a:p>
        </p:txBody>
      </p:sp>
      <p:sp>
        <p:nvSpPr>
          <p:cNvPr id="32774"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F7EF718F-4142-4DBD-B2B9-D20D38C7D88C}" type="slidenum">
              <a:rPr lang="ru-RU" smtClean="0"/>
              <a:pPr algn="r">
                <a:defRPr/>
              </a:pPr>
              <a:t>14</a:t>
            </a:fld>
            <a:endParaRPr lang="ru-RU" smtClean="0"/>
          </a:p>
        </p:txBody>
      </p:sp>
      <p:pic>
        <p:nvPicPr>
          <p:cNvPr id="31747" name="Рисунок 3" descr="оценка_обстановки.bmp"/>
          <p:cNvPicPr>
            <a:picLocks noChangeAspect="1"/>
          </p:cNvPicPr>
          <p:nvPr/>
        </p:nvPicPr>
        <p:blipFill>
          <a:blip r:embed="rId3" cstate="print"/>
          <a:srcRect/>
          <a:stretch>
            <a:fillRect/>
          </a:stretch>
        </p:blipFill>
        <p:spPr bwMode="auto">
          <a:xfrm>
            <a:off x="571500" y="785813"/>
            <a:ext cx="8389938" cy="4238625"/>
          </a:xfrm>
          <a:prstGeom prst="rect">
            <a:avLst/>
          </a:prstGeom>
          <a:noFill/>
          <a:ln w="9525">
            <a:noFill/>
            <a:miter lim="800000"/>
            <a:headEnd/>
            <a:tailEnd/>
          </a:ln>
        </p:spPr>
      </p:pic>
      <p:sp>
        <p:nvSpPr>
          <p:cNvPr id="7" name="Rectangle 2"/>
          <p:cNvSpPr txBox="1">
            <a:spLocks noChangeArrowheads="1"/>
          </p:cNvSpPr>
          <p:nvPr/>
        </p:nvSpPr>
        <p:spPr bwMode="auto">
          <a:xfrm>
            <a:off x="571500" y="5072063"/>
            <a:ext cx="8358188" cy="928687"/>
          </a:xfrm>
          <a:prstGeom prst="rect">
            <a:avLst/>
          </a:prstGeom>
          <a:noFill/>
          <a:ln w="9525">
            <a:noFill/>
            <a:miter lim="800000"/>
            <a:headEnd/>
            <a:tailEnd/>
          </a:ln>
        </p:spPr>
        <p:txBody>
          <a:bodyPr lIns="0" tIns="0" rIns="0" bIns="0"/>
          <a:lstStyle/>
          <a:p>
            <a:pPr>
              <a:defRPr/>
            </a:pPr>
            <a:r>
              <a:rPr lang="ru-RU" sz="1600" kern="0" dirty="0">
                <a:solidFill>
                  <a:srgbClr val="21308B"/>
                </a:solidFill>
                <a:latin typeface="+mj-lt"/>
                <a:ea typeface="+mj-ea"/>
                <a:cs typeface="+mj-cs"/>
              </a:rPr>
              <a:t>Оценка обстановки во многом определяет эффективность решения задач обеспечения безопасности </a:t>
            </a:r>
            <a:r>
              <a:rPr lang="ru-RU" sz="1600" kern="0" dirty="0" err="1">
                <a:solidFill>
                  <a:srgbClr val="21308B"/>
                </a:solidFill>
                <a:latin typeface="+mj-lt"/>
                <a:ea typeface="+mj-ea"/>
                <a:cs typeface="+mj-cs"/>
              </a:rPr>
              <a:t>ПДн</a:t>
            </a:r>
            <a:r>
              <a:rPr lang="ru-RU" sz="1600" kern="0" dirty="0">
                <a:solidFill>
                  <a:srgbClr val="21308B"/>
                </a:solidFill>
                <a:latin typeface="+mj-lt"/>
                <a:ea typeface="+mj-ea"/>
                <a:cs typeface="+mj-cs"/>
              </a:rPr>
              <a:t>. Она основывается на результатах комплексного обследования </a:t>
            </a:r>
            <a:r>
              <a:rPr lang="ru-RU" sz="1600" kern="0" dirty="0" err="1">
                <a:solidFill>
                  <a:srgbClr val="21308B"/>
                </a:solidFill>
                <a:latin typeface="+mj-lt"/>
                <a:ea typeface="+mj-ea"/>
                <a:cs typeface="+mj-cs"/>
              </a:rPr>
              <a:t>ИСПДн</a:t>
            </a:r>
            <a:r>
              <a:rPr lang="ru-RU" sz="1600" kern="0" dirty="0">
                <a:solidFill>
                  <a:srgbClr val="21308B"/>
                </a:solidFill>
                <a:latin typeface="+mj-lt"/>
                <a:ea typeface="+mj-ea"/>
                <a:cs typeface="+mj-cs"/>
              </a:rPr>
              <a:t>, в ходе которого проводится определение защищаемой информации и категорирование ее важности.</a:t>
            </a:r>
          </a:p>
        </p:txBody>
      </p:sp>
      <p:pic>
        <p:nvPicPr>
          <p:cNvPr id="31749"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344488" y="274638"/>
            <a:ext cx="8342312" cy="582612"/>
          </a:xfrm>
        </p:spPr>
        <p:txBody>
          <a:bodyPr anchor="ctr"/>
          <a:lstStyle/>
          <a:p>
            <a:pPr algn="ctr" eaLnBrk="1" hangingPunct="1"/>
            <a:r>
              <a:rPr lang="ru-RU" sz="2400" b="1" smtClean="0">
                <a:solidFill>
                  <a:schemeClr val="accent1"/>
                </a:solidFill>
                <a:latin typeface="Tahoma" pitchFamily="34" charset="0"/>
                <a:cs typeface="Tahoma" pitchFamily="34" charset="0"/>
              </a:rPr>
              <a:t>Оценка обстановки</a:t>
            </a:r>
          </a:p>
        </p:txBody>
      </p:sp>
      <p:sp>
        <p:nvSpPr>
          <p:cNvPr id="33798"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2D8B22D5-0A2A-4C12-948C-63FC77446131}" type="slidenum">
              <a:rPr lang="ru-RU" smtClean="0"/>
              <a:pPr algn="r">
                <a:defRPr/>
              </a:pPr>
              <a:t>15</a:t>
            </a:fld>
            <a:endParaRPr lang="ru-RU" smtClean="0"/>
          </a:p>
        </p:txBody>
      </p:sp>
      <p:pic>
        <p:nvPicPr>
          <p:cNvPr id="32771" name="Рисунок 6" descr="обеспечение_безоп.bmp"/>
          <p:cNvPicPr>
            <a:picLocks noChangeAspect="1"/>
          </p:cNvPicPr>
          <p:nvPr/>
        </p:nvPicPr>
        <p:blipFill>
          <a:blip r:embed="rId3" cstate="print"/>
          <a:srcRect/>
          <a:stretch>
            <a:fillRect/>
          </a:stretch>
        </p:blipFill>
        <p:spPr bwMode="auto">
          <a:xfrm>
            <a:off x="588963" y="1200150"/>
            <a:ext cx="8010525" cy="5078413"/>
          </a:xfrm>
          <a:prstGeom prst="rect">
            <a:avLst/>
          </a:prstGeom>
          <a:noFill/>
          <a:ln w="9525">
            <a:noFill/>
            <a:miter lim="800000"/>
            <a:headEnd/>
            <a:tailEnd/>
          </a:ln>
        </p:spPr>
      </p:pic>
      <p:sp>
        <p:nvSpPr>
          <p:cNvPr id="32772" name="Прямоугольник 3"/>
          <p:cNvSpPr>
            <a:spLocks noChangeArrowheads="1"/>
          </p:cNvSpPr>
          <p:nvPr/>
        </p:nvSpPr>
        <p:spPr bwMode="auto">
          <a:xfrm>
            <a:off x="8572500" y="6357938"/>
            <a:ext cx="354013" cy="277812"/>
          </a:xfrm>
          <a:prstGeom prst="rect">
            <a:avLst/>
          </a:prstGeom>
          <a:noFill/>
          <a:ln w="9525">
            <a:noFill/>
            <a:miter lim="800000"/>
            <a:headEnd/>
            <a:tailEnd/>
          </a:ln>
        </p:spPr>
        <p:txBody>
          <a:bodyPr wrap="none">
            <a:spAutoFit/>
          </a:bodyPr>
          <a:lstStyle/>
          <a:p>
            <a:fld id="{177BDF6E-4880-4759-9872-D55D1A410404}" type="slidenum">
              <a:rPr lang="ru-RU" sz="1200" b="1">
                <a:solidFill>
                  <a:schemeClr val="bg1"/>
                </a:solidFill>
              </a:rPr>
              <a:pPr/>
              <a:t>15</a:t>
            </a:fld>
            <a:endParaRPr lang="ru-RU" sz="1200" b="1">
              <a:solidFill>
                <a:schemeClr val="bg1"/>
              </a:solidFill>
            </a:endParaRPr>
          </a:p>
        </p:txBody>
      </p:sp>
      <p:pic>
        <p:nvPicPr>
          <p:cNvPr id="32773"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762000" y="274638"/>
            <a:ext cx="7924800" cy="868362"/>
          </a:xfrm>
        </p:spPr>
        <p:txBody>
          <a:bodyPr anchor="ctr"/>
          <a:lstStyle/>
          <a:p>
            <a:pPr algn="ctr" eaLnBrk="1" hangingPunct="1"/>
            <a:r>
              <a:rPr lang="ru-RU" sz="2400" b="1" smtClean="0">
                <a:solidFill>
                  <a:schemeClr val="accent1"/>
                </a:solidFill>
                <a:latin typeface="Tahoma" pitchFamily="34" charset="0"/>
                <a:cs typeface="Tahoma" pitchFamily="34" charset="0"/>
              </a:rPr>
              <a:t>Обоснование требований по обеспечению безопасности ПДн</a:t>
            </a:r>
          </a:p>
        </p:txBody>
      </p:sp>
      <p:sp>
        <p:nvSpPr>
          <p:cNvPr id="30723" name="Текст 2"/>
          <p:cNvSpPr>
            <a:spLocks noGrp="1"/>
          </p:cNvSpPr>
          <p:nvPr>
            <p:ph type="body" sz="half" idx="1"/>
          </p:nvPr>
        </p:nvSpPr>
        <p:spPr>
          <a:xfrm>
            <a:off x="571500" y="1785938"/>
            <a:ext cx="7962900" cy="1576387"/>
          </a:xfrm>
        </p:spPr>
        <p:txBody>
          <a:bodyPr>
            <a:normAutofit lnSpcReduction="10000"/>
          </a:bodyPr>
          <a:lstStyle/>
          <a:p>
            <a:pPr marL="628650" indent="-266700" eaLnBrk="1" fontAlgn="auto" hangingPunct="1">
              <a:spcAft>
                <a:spcPts val="0"/>
              </a:spcAft>
              <a:buFont typeface="Wingdings" pitchFamily="2" charset="2"/>
              <a:buChar char="Ø"/>
              <a:defRPr/>
            </a:pPr>
            <a:r>
              <a:rPr lang="ru-RU" sz="1600" dirty="0" smtClean="0"/>
              <a:t>нормативными и методическими документами уполномоченных федеральных органов исполнительной власти;</a:t>
            </a:r>
          </a:p>
          <a:p>
            <a:pPr marL="628650" indent="-266700" eaLnBrk="1" fontAlgn="auto" hangingPunct="1">
              <a:spcAft>
                <a:spcPts val="0"/>
              </a:spcAft>
              <a:buFont typeface="Wingdings" pitchFamily="2" charset="2"/>
              <a:buChar char="Ø"/>
              <a:defRPr/>
            </a:pPr>
            <a:r>
              <a:rPr lang="ru-RU" sz="1600" dirty="0" smtClean="0"/>
              <a:t>обязательными к применению стандартами;</a:t>
            </a:r>
          </a:p>
          <a:p>
            <a:pPr marL="628650" indent="-266700" eaLnBrk="1" fontAlgn="auto" hangingPunct="1">
              <a:spcAft>
                <a:spcPts val="0"/>
              </a:spcAft>
              <a:buFont typeface="Wingdings" pitchFamily="2" charset="2"/>
              <a:buChar char="Ø"/>
              <a:defRPr/>
            </a:pPr>
            <a:r>
              <a:rPr lang="ru-RU" sz="1600" dirty="0" smtClean="0"/>
              <a:t>документом «Основные мероприятия по организации и техническому обеспечению безопасности персональных данных, обрабатываемых в информационных системах персональных данных».</a:t>
            </a:r>
          </a:p>
        </p:txBody>
      </p:sp>
      <p:sp>
        <p:nvSpPr>
          <p:cNvPr id="4" name="Содержимое 3"/>
          <p:cNvSpPr>
            <a:spLocks noGrp="1"/>
          </p:cNvSpPr>
          <p:nvPr>
            <p:ph sz="half" idx="2"/>
          </p:nvPr>
        </p:nvSpPr>
        <p:spPr>
          <a:xfrm>
            <a:off x="642938" y="3500438"/>
            <a:ext cx="5500687" cy="2428875"/>
          </a:xfrm>
        </p:spPr>
        <p:txBody>
          <a:bodyPr>
            <a:normAutofit/>
          </a:bodyPr>
          <a:lstStyle/>
          <a:p>
            <a:pPr marL="274320" indent="-274320" eaLnBrk="1" fontAlgn="auto" hangingPunct="1">
              <a:spcAft>
                <a:spcPts val="0"/>
              </a:spcAft>
              <a:buFont typeface="Wingdings 3"/>
              <a:buChar char=""/>
              <a:defRPr/>
            </a:pPr>
            <a:r>
              <a:rPr lang="ru-RU" sz="2000" dirty="0" smtClean="0">
                <a:solidFill>
                  <a:schemeClr val="tx2">
                    <a:lumMod val="90000"/>
                    <a:lumOff val="10000"/>
                  </a:schemeClr>
                </a:solidFill>
              </a:rPr>
              <a:t>Выявление и оценка актуальности угроз безопасности </a:t>
            </a:r>
            <a:r>
              <a:rPr lang="ru-RU" sz="2000" dirty="0" err="1" smtClean="0">
                <a:solidFill>
                  <a:schemeClr val="tx2">
                    <a:lumMod val="90000"/>
                    <a:lumOff val="10000"/>
                  </a:schemeClr>
                </a:solidFill>
              </a:rPr>
              <a:t>ПДн</a:t>
            </a:r>
            <a:r>
              <a:rPr lang="ru-RU" sz="2000" dirty="0" smtClean="0">
                <a:solidFill>
                  <a:schemeClr val="tx2">
                    <a:lumMod val="90000"/>
                    <a:lumOff val="10000"/>
                  </a:schemeClr>
                </a:solidFill>
              </a:rPr>
              <a:t> при обработке в </a:t>
            </a:r>
            <a:r>
              <a:rPr lang="ru-RU" sz="2000" dirty="0" err="1" smtClean="0">
                <a:solidFill>
                  <a:schemeClr val="tx2">
                    <a:lumMod val="90000"/>
                    <a:lumOff val="10000"/>
                  </a:schemeClr>
                </a:solidFill>
              </a:rPr>
              <a:t>ИСПДн</a:t>
            </a:r>
            <a:r>
              <a:rPr lang="ru-RU" sz="2000" dirty="0" smtClean="0">
                <a:solidFill>
                  <a:schemeClr val="tx2">
                    <a:lumMod val="90000"/>
                    <a:lumOff val="10000"/>
                  </a:schemeClr>
                </a:solidFill>
              </a:rPr>
              <a:t> осуществляется с использованием «Базовой модели угроз безопасности персональных данных при их обработке в информационных системах персональных данных».</a:t>
            </a:r>
            <a:endParaRPr lang="ru-RU" sz="2000" dirty="0">
              <a:solidFill>
                <a:schemeClr val="tx2">
                  <a:lumMod val="90000"/>
                  <a:lumOff val="10000"/>
                </a:schemeClr>
              </a:solidFill>
            </a:endParaRPr>
          </a:p>
        </p:txBody>
      </p:sp>
      <p:sp>
        <p:nvSpPr>
          <p:cNvPr id="34825"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A6F076C2-2725-4A82-951E-ED78481F2F2C}" type="slidenum">
              <a:rPr lang="ru-RU" smtClean="0"/>
              <a:pPr algn="r">
                <a:defRPr/>
              </a:pPr>
              <a:t>16</a:t>
            </a:fld>
            <a:endParaRPr lang="ru-RU" smtClean="0"/>
          </a:p>
        </p:txBody>
      </p:sp>
      <p:sp>
        <p:nvSpPr>
          <p:cNvPr id="5" name="Rectangle 2"/>
          <p:cNvSpPr txBox="1">
            <a:spLocks noChangeArrowheads="1"/>
          </p:cNvSpPr>
          <p:nvPr/>
        </p:nvSpPr>
        <p:spPr bwMode="auto">
          <a:xfrm>
            <a:off x="571500" y="1357313"/>
            <a:ext cx="8351838" cy="428625"/>
          </a:xfrm>
          <a:prstGeom prst="rect">
            <a:avLst/>
          </a:prstGeom>
          <a:noFill/>
          <a:ln w="9525">
            <a:noFill/>
            <a:miter lim="800000"/>
            <a:headEnd/>
            <a:tailEnd/>
          </a:ln>
        </p:spPr>
        <p:txBody>
          <a:bodyPr lIns="0" tIns="0" rIns="0" bIns="0"/>
          <a:lstStyle/>
          <a:p>
            <a:pPr marL="342900" indent="-342900" eaLnBrk="0" hangingPunct="0">
              <a:spcBef>
                <a:spcPct val="20000"/>
              </a:spcBef>
              <a:buClr>
                <a:srgbClr val="FFC905"/>
              </a:buClr>
              <a:buFont typeface="Wingdings 2" pitchFamily="18" charset="2"/>
              <a:buChar char="¢"/>
              <a:defRPr/>
            </a:pPr>
            <a:r>
              <a:rPr lang="ru-RU" sz="2000" dirty="0">
                <a:solidFill>
                  <a:schemeClr val="tx2">
                    <a:lumMod val="90000"/>
                    <a:lumOff val="10000"/>
                  </a:schemeClr>
                </a:solidFill>
                <a:latin typeface="+mn-lt"/>
                <a:cs typeface="+mn-cs"/>
              </a:rPr>
              <a:t>Проводится в соответствии с :</a:t>
            </a:r>
          </a:p>
        </p:txBody>
      </p:sp>
      <p:sp>
        <p:nvSpPr>
          <p:cNvPr id="33798" name="Прямоугольник 5"/>
          <p:cNvSpPr>
            <a:spLocks noChangeArrowheads="1"/>
          </p:cNvSpPr>
          <p:nvPr/>
        </p:nvSpPr>
        <p:spPr bwMode="auto">
          <a:xfrm>
            <a:off x="8572500" y="6357938"/>
            <a:ext cx="354013" cy="277812"/>
          </a:xfrm>
          <a:prstGeom prst="rect">
            <a:avLst/>
          </a:prstGeom>
          <a:noFill/>
          <a:ln w="9525">
            <a:noFill/>
            <a:miter lim="800000"/>
            <a:headEnd/>
            <a:tailEnd/>
          </a:ln>
        </p:spPr>
        <p:txBody>
          <a:bodyPr wrap="none">
            <a:spAutoFit/>
          </a:bodyPr>
          <a:lstStyle/>
          <a:p>
            <a:fld id="{5D86FE4F-D94C-41CA-9312-B72711E11933}" type="slidenum">
              <a:rPr lang="ru-RU" sz="1200" b="1">
                <a:solidFill>
                  <a:schemeClr val="bg1"/>
                </a:solidFill>
              </a:rPr>
              <a:pPr/>
              <a:t>16</a:t>
            </a:fld>
            <a:endParaRPr lang="ru-RU" sz="1200" b="1">
              <a:solidFill>
                <a:schemeClr val="bg1"/>
              </a:solidFill>
            </a:endParaRPr>
          </a:p>
        </p:txBody>
      </p:sp>
      <p:pic>
        <p:nvPicPr>
          <p:cNvPr id="33799" name="Рисунок 6" descr="меры защиты2.jpg"/>
          <p:cNvPicPr>
            <a:picLocks noChangeAspect="1"/>
          </p:cNvPicPr>
          <p:nvPr/>
        </p:nvPicPr>
        <p:blipFill>
          <a:blip r:embed="rId3" cstate="print"/>
          <a:srcRect/>
          <a:stretch>
            <a:fillRect/>
          </a:stretch>
        </p:blipFill>
        <p:spPr bwMode="auto">
          <a:xfrm>
            <a:off x="6357938" y="3500438"/>
            <a:ext cx="2640012" cy="2640012"/>
          </a:xfrm>
          <a:prstGeom prst="rect">
            <a:avLst/>
          </a:prstGeom>
          <a:noFill/>
          <a:ln w="9525">
            <a:noFill/>
            <a:miter lim="800000"/>
            <a:headEnd/>
            <a:tailEnd/>
          </a:ln>
        </p:spPr>
      </p:pic>
      <p:pic>
        <p:nvPicPr>
          <p:cNvPr id="33800"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201613" y="266700"/>
            <a:ext cx="8834437" cy="804863"/>
          </a:xfrm>
        </p:spPr>
        <p:txBody>
          <a:bodyPr anchor="ctr">
            <a:normAutofit fontScale="90000"/>
          </a:bodyPr>
          <a:lstStyle/>
          <a:p>
            <a:pPr algn="ctr" eaLnBrk="1" hangingPunct="1"/>
            <a:r>
              <a:rPr lang="ru-RU" sz="2400" b="1" smtClean="0">
                <a:solidFill>
                  <a:schemeClr val="accent1"/>
                </a:solidFill>
                <a:latin typeface="Tahoma" pitchFamily="34" charset="0"/>
                <a:cs typeface="Tahoma" pitchFamily="34" charset="0"/>
              </a:rPr>
              <a:t>Разработка замысла обеспечения</a:t>
            </a:r>
            <a:br>
              <a:rPr lang="ru-RU" sz="2400" b="1" smtClean="0">
                <a:solidFill>
                  <a:schemeClr val="accent1"/>
                </a:solidFill>
                <a:latin typeface="Tahoma" pitchFamily="34" charset="0"/>
                <a:cs typeface="Tahoma" pitchFamily="34" charset="0"/>
              </a:rPr>
            </a:br>
            <a:r>
              <a:rPr lang="ru-RU" sz="2400" b="1" smtClean="0">
                <a:solidFill>
                  <a:schemeClr val="accent1"/>
                </a:solidFill>
                <a:latin typeface="Tahoma" pitchFamily="34" charset="0"/>
                <a:cs typeface="Tahoma" pitchFamily="34" charset="0"/>
              </a:rPr>
              <a:t>безопасности ПДн</a:t>
            </a:r>
          </a:p>
        </p:txBody>
      </p:sp>
      <p:sp>
        <p:nvSpPr>
          <p:cNvPr id="35846"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D1183627-DA80-43CA-9F66-01B517CF08DB}" type="slidenum">
              <a:rPr lang="ru-RU" smtClean="0"/>
              <a:pPr algn="r">
                <a:defRPr/>
              </a:pPr>
              <a:t>17</a:t>
            </a:fld>
            <a:endParaRPr lang="ru-RU" smtClean="0"/>
          </a:p>
        </p:txBody>
      </p:sp>
      <p:sp>
        <p:nvSpPr>
          <p:cNvPr id="4" name="Заголовок 1"/>
          <p:cNvSpPr txBox="1">
            <a:spLocks/>
          </p:cNvSpPr>
          <p:nvPr/>
        </p:nvSpPr>
        <p:spPr bwMode="auto">
          <a:xfrm>
            <a:off x="301625" y="1311275"/>
            <a:ext cx="2290763" cy="4572000"/>
          </a:xfrm>
          <a:prstGeom prst="rect">
            <a:avLst/>
          </a:prstGeom>
          <a:noFill/>
          <a:ln w="9525">
            <a:noFill/>
            <a:miter lim="800000"/>
            <a:headEnd/>
            <a:tailEnd/>
          </a:ln>
        </p:spPr>
        <p:txBody>
          <a:bodyPr lIns="0" tIns="0" rIns="0" bIns="0"/>
          <a:lstStyle/>
          <a:p>
            <a:pPr eaLnBrk="0" hangingPunct="0">
              <a:defRPr/>
            </a:pPr>
            <a:r>
              <a:rPr lang="ru-RU" sz="1600" kern="0" dirty="0">
                <a:solidFill>
                  <a:srgbClr val="21308B"/>
                </a:solidFill>
                <a:latin typeface="+mn-lt"/>
                <a:ea typeface="+mj-ea"/>
                <a:cs typeface="+mj-cs"/>
              </a:rPr>
              <a:t>Разработка замысла обеспечения безопасности </a:t>
            </a:r>
            <a:r>
              <a:rPr lang="ru-RU" sz="1600" kern="0" dirty="0" err="1">
                <a:solidFill>
                  <a:srgbClr val="21308B"/>
                </a:solidFill>
                <a:latin typeface="+mn-lt"/>
                <a:ea typeface="+mj-ea"/>
                <a:cs typeface="+mj-cs"/>
              </a:rPr>
              <a:t>ПДн</a:t>
            </a:r>
            <a:r>
              <a:rPr lang="ru-RU" sz="1600" kern="0" dirty="0">
                <a:solidFill>
                  <a:srgbClr val="21308B"/>
                </a:solidFill>
                <a:latin typeface="+mn-lt"/>
                <a:ea typeface="+mj-ea"/>
                <a:cs typeface="+mj-cs"/>
              </a:rPr>
              <a:t> – важный этап организации обеспечения безопасности </a:t>
            </a:r>
            <a:r>
              <a:rPr lang="ru-RU" sz="1600" kern="0" dirty="0" err="1">
                <a:solidFill>
                  <a:srgbClr val="21308B"/>
                </a:solidFill>
                <a:latin typeface="+mn-lt"/>
                <a:ea typeface="+mj-ea"/>
                <a:cs typeface="+mj-cs"/>
              </a:rPr>
              <a:t>ПДн</a:t>
            </a:r>
            <a:r>
              <a:rPr lang="ru-RU" sz="1600" kern="0" dirty="0">
                <a:solidFill>
                  <a:srgbClr val="21308B"/>
                </a:solidFill>
                <a:latin typeface="+mn-lt"/>
                <a:ea typeface="+mj-ea"/>
                <a:cs typeface="+mj-cs"/>
              </a:rPr>
              <a:t>, в ходе которого осуществляется выбор основных способов защиты </a:t>
            </a:r>
            <a:r>
              <a:rPr lang="ru-RU" sz="1600" kern="0" dirty="0" err="1">
                <a:solidFill>
                  <a:srgbClr val="21308B"/>
                </a:solidFill>
                <a:latin typeface="+mn-lt"/>
                <a:ea typeface="+mj-ea"/>
                <a:cs typeface="+mj-cs"/>
              </a:rPr>
              <a:t>ПДн</a:t>
            </a:r>
            <a:r>
              <a:rPr lang="ru-RU" sz="1600" kern="0" dirty="0">
                <a:solidFill>
                  <a:srgbClr val="21308B"/>
                </a:solidFill>
                <a:latin typeface="+mn-lt"/>
                <a:ea typeface="+mj-ea"/>
                <a:cs typeface="+mj-cs"/>
              </a:rPr>
              <a:t>.  </a:t>
            </a:r>
          </a:p>
        </p:txBody>
      </p:sp>
      <p:pic>
        <p:nvPicPr>
          <p:cNvPr id="34820" name="Рисунок 4" descr="раработка замысла.bmp"/>
          <p:cNvPicPr>
            <a:picLocks noChangeAspect="1"/>
          </p:cNvPicPr>
          <p:nvPr/>
        </p:nvPicPr>
        <p:blipFill>
          <a:blip r:embed="rId3" cstate="print"/>
          <a:srcRect/>
          <a:stretch>
            <a:fillRect/>
          </a:stretch>
        </p:blipFill>
        <p:spPr bwMode="auto">
          <a:xfrm>
            <a:off x="2698750" y="1185863"/>
            <a:ext cx="6302375" cy="5027612"/>
          </a:xfrm>
          <a:prstGeom prst="rect">
            <a:avLst/>
          </a:prstGeom>
          <a:noFill/>
          <a:ln w="9525">
            <a:noFill/>
            <a:miter lim="800000"/>
            <a:headEnd/>
            <a:tailEnd/>
          </a:ln>
        </p:spPr>
      </p:pic>
      <p:pic>
        <p:nvPicPr>
          <p:cNvPr id="34821"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393700" y="274638"/>
            <a:ext cx="8293100" cy="511175"/>
          </a:xfrm>
        </p:spPr>
        <p:txBody>
          <a:bodyPr anchor="ctr"/>
          <a:lstStyle/>
          <a:p>
            <a:pPr algn="ctr" eaLnBrk="1" hangingPunct="1"/>
            <a:r>
              <a:rPr lang="ru-RU" sz="2400" b="1" smtClean="0">
                <a:solidFill>
                  <a:schemeClr val="accent1"/>
                </a:solidFill>
                <a:latin typeface="Tahoma" pitchFamily="34" charset="0"/>
                <a:cs typeface="Tahoma" pitchFamily="34" charset="0"/>
              </a:rPr>
              <a:t>Выбор мер и средств защиты ПДн </a:t>
            </a:r>
          </a:p>
        </p:txBody>
      </p:sp>
      <p:sp>
        <p:nvSpPr>
          <p:cNvPr id="35843" name="Текст 2"/>
          <p:cNvSpPr>
            <a:spLocks noGrp="1"/>
          </p:cNvSpPr>
          <p:nvPr>
            <p:ph type="body" sz="half" idx="1"/>
          </p:nvPr>
        </p:nvSpPr>
        <p:spPr>
          <a:xfrm>
            <a:off x="354013" y="1252538"/>
            <a:ext cx="4386262" cy="4083050"/>
          </a:xfrm>
        </p:spPr>
        <p:txBody>
          <a:bodyPr/>
          <a:lstStyle/>
          <a:p>
            <a:pPr marL="0" indent="0" eaLnBrk="1" hangingPunct="1">
              <a:buFont typeface="Wingdings 2" pitchFamily="18" charset="2"/>
              <a:buNone/>
            </a:pPr>
            <a:r>
              <a:rPr lang="ru-RU" sz="2000" smtClean="0"/>
              <a:t>При выборе способов обеспечения безопасности ПДн, обрабатываемых в ИСПДн, необходимо определить </a:t>
            </a:r>
            <a:r>
              <a:rPr lang="ru-RU" sz="2000" smtClean="0">
                <a:solidFill>
                  <a:srgbClr val="C00000"/>
                </a:solidFill>
              </a:rPr>
              <a:t>организационные меры </a:t>
            </a:r>
            <a:r>
              <a:rPr lang="ru-RU" sz="2000" smtClean="0"/>
              <a:t>и </a:t>
            </a:r>
            <a:r>
              <a:rPr lang="ru-RU" sz="2000" smtClean="0">
                <a:solidFill>
                  <a:srgbClr val="C00000"/>
                </a:solidFill>
              </a:rPr>
              <a:t>технические </a:t>
            </a:r>
            <a:r>
              <a:rPr lang="ru-RU" sz="2000" smtClean="0"/>
              <a:t>(аппаратные, программные и программно-аппаратные) </a:t>
            </a:r>
            <a:r>
              <a:rPr lang="ru-RU" sz="2000" smtClean="0">
                <a:solidFill>
                  <a:srgbClr val="C00000"/>
                </a:solidFill>
              </a:rPr>
              <a:t>средства защиты</a:t>
            </a:r>
            <a:r>
              <a:rPr lang="ru-RU" sz="2000" smtClean="0"/>
              <a:t>. При выборе технических средств защиты следует использовать сертифицированные средства защиты информации.</a:t>
            </a:r>
          </a:p>
        </p:txBody>
      </p:sp>
      <p:sp>
        <p:nvSpPr>
          <p:cNvPr id="36871"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22F114FC-4E2F-43F9-BBE6-63F465FA955A}" type="slidenum">
              <a:rPr lang="ru-RU" smtClean="0"/>
              <a:pPr algn="r">
                <a:defRPr/>
              </a:pPr>
              <a:t>18</a:t>
            </a:fld>
            <a:endParaRPr lang="ru-RU" smtClean="0"/>
          </a:p>
        </p:txBody>
      </p:sp>
      <p:sp>
        <p:nvSpPr>
          <p:cNvPr id="35844" name="Номер слайда 2"/>
          <p:cNvSpPr txBox="1">
            <a:spLocks/>
          </p:cNvSpPr>
          <p:nvPr/>
        </p:nvSpPr>
        <p:spPr bwMode="auto">
          <a:xfrm>
            <a:off x="7885113" y="6308725"/>
            <a:ext cx="1008062" cy="444500"/>
          </a:xfrm>
          <a:prstGeom prst="rect">
            <a:avLst/>
          </a:prstGeom>
          <a:noFill/>
          <a:ln w="9525">
            <a:noFill/>
            <a:miter lim="800000"/>
            <a:headEnd/>
            <a:tailEnd/>
          </a:ln>
        </p:spPr>
        <p:txBody>
          <a:bodyPr/>
          <a:lstStyle/>
          <a:p>
            <a:pPr algn="r"/>
            <a:fld id="{56168093-5500-4D5E-A937-791DA08095C5}" type="slidenum">
              <a:rPr lang="ru-RU" sz="1200" b="1">
                <a:solidFill>
                  <a:schemeClr val="bg1"/>
                </a:solidFill>
              </a:rPr>
              <a:pPr algn="r"/>
              <a:t>18</a:t>
            </a:fld>
            <a:endParaRPr lang="ru-RU" sz="1200" b="1">
              <a:solidFill>
                <a:schemeClr val="bg1"/>
              </a:solidFill>
            </a:endParaRPr>
          </a:p>
        </p:txBody>
      </p:sp>
      <p:pic>
        <p:nvPicPr>
          <p:cNvPr id="35845" name="Рисунок 9" descr="меры защиты1.jpg"/>
          <p:cNvPicPr>
            <a:picLocks noChangeAspect="1"/>
          </p:cNvPicPr>
          <p:nvPr/>
        </p:nvPicPr>
        <p:blipFill>
          <a:blip r:embed="rId3" cstate="print"/>
          <a:srcRect/>
          <a:stretch>
            <a:fillRect/>
          </a:stretch>
        </p:blipFill>
        <p:spPr bwMode="auto">
          <a:xfrm>
            <a:off x="4727575" y="1260475"/>
            <a:ext cx="3717925" cy="4008438"/>
          </a:xfrm>
          <a:prstGeom prst="rect">
            <a:avLst/>
          </a:prstGeom>
          <a:noFill/>
          <a:ln w="9525">
            <a:noFill/>
            <a:miter lim="800000"/>
            <a:headEnd/>
            <a:tailEnd/>
          </a:ln>
        </p:spPr>
      </p:pic>
      <p:pic>
        <p:nvPicPr>
          <p:cNvPr id="35846"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234950" y="266700"/>
            <a:ext cx="8801100" cy="655638"/>
          </a:xfrm>
        </p:spPr>
        <p:txBody>
          <a:bodyPr anchor="ctr">
            <a:normAutofit fontScale="90000"/>
          </a:bodyPr>
          <a:lstStyle/>
          <a:p>
            <a:pPr algn="ctr" eaLnBrk="1" hangingPunct="1"/>
            <a:r>
              <a:rPr lang="ru-RU" sz="2400" b="1" smtClean="0">
                <a:solidFill>
                  <a:schemeClr val="accent1"/>
                </a:solidFill>
                <a:latin typeface="Tahoma" pitchFamily="34" charset="0"/>
                <a:cs typeface="Tahoma" pitchFamily="34" charset="0"/>
              </a:rPr>
              <a:t>Решение вопросов управления обеспечения безопасности ПДн</a:t>
            </a:r>
          </a:p>
        </p:txBody>
      </p:sp>
      <p:sp>
        <p:nvSpPr>
          <p:cNvPr id="6" name="Заголовок 1"/>
          <p:cNvSpPr txBox="1">
            <a:spLocks noGrp="1"/>
          </p:cNvSpPr>
          <p:nvPr>
            <p:ph idx="1"/>
          </p:nvPr>
        </p:nvSpPr>
        <p:spPr>
          <a:xfrm>
            <a:off x="688975" y="1233488"/>
            <a:ext cx="3643313" cy="5102225"/>
          </a:xfrm>
        </p:spPr>
        <p:txBody>
          <a:bodyPr>
            <a:normAutofit lnSpcReduction="10000"/>
          </a:bodyPr>
          <a:lstStyle/>
          <a:p>
            <a:pPr marL="361950" lvl="1" indent="-276225" eaLnBrk="1" fontAlgn="auto" hangingPunct="1">
              <a:spcAft>
                <a:spcPts val="0"/>
              </a:spcAft>
              <a:buFont typeface="Wingdings 3"/>
              <a:buChar char=""/>
              <a:defRPr/>
            </a:pPr>
            <a:r>
              <a:rPr lang="ru-RU" sz="1600" b="1" dirty="0" smtClean="0">
                <a:ea typeface="+mj-ea"/>
                <a:cs typeface="+mj-cs"/>
              </a:rPr>
              <a:t> </a:t>
            </a:r>
            <a:r>
              <a:rPr lang="ru-RU" sz="1600" dirty="0" smtClean="0"/>
              <a:t>Решение вопросов управления обеспечением безопасности </a:t>
            </a:r>
            <a:r>
              <a:rPr lang="ru-RU" sz="1600" dirty="0" err="1" smtClean="0"/>
              <a:t>ПДн</a:t>
            </a:r>
            <a:r>
              <a:rPr lang="ru-RU" sz="1600" dirty="0" smtClean="0"/>
              <a:t> в динамике изменения обстановки и контроля эффективности защиты является важным аспектом поддержания требуемого уровня безопасности </a:t>
            </a:r>
            <a:r>
              <a:rPr lang="ru-RU" sz="1600" dirty="0" err="1" smtClean="0"/>
              <a:t>ПДн</a:t>
            </a:r>
            <a:r>
              <a:rPr lang="ru-RU" sz="1600" dirty="0" smtClean="0"/>
              <a:t>.  </a:t>
            </a:r>
          </a:p>
          <a:p>
            <a:pPr marL="838200" lvl="1" indent="-381000" eaLnBrk="1" fontAlgn="auto" hangingPunct="1">
              <a:spcAft>
                <a:spcPts val="0"/>
              </a:spcAft>
              <a:buFont typeface="Wingdings 3"/>
              <a:buChar char=""/>
              <a:defRPr/>
            </a:pPr>
            <a:endParaRPr lang="ru-RU" sz="1600" dirty="0" smtClean="0"/>
          </a:p>
          <a:p>
            <a:pPr marL="361950" lvl="1" indent="-276225" eaLnBrk="1" fontAlgn="auto" hangingPunct="1">
              <a:spcAft>
                <a:spcPts val="0"/>
              </a:spcAft>
              <a:buFont typeface="Wingdings 3"/>
              <a:buChar char=""/>
              <a:tabLst>
                <a:tab pos="361950" algn="l"/>
              </a:tabLst>
              <a:defRPr/>
            </a:pPr>
            <a:r>
              <a:rPr lang="ru-RU" sz="1600" dirty="0" smtClean="0"/>
              <a:t>Контроль заключается в проверке выполнения требований нормативных документов по защите информации, а также в оценке обоснованности и эффективности принятых мер. Он может проводиться оператором или на договорной основе сторонними организациями, имеющими лицензии на деятельность по технической защите конфиденциальной информации.</a:t>
            </a:r>
          </a:p>
        </p:txBody>
      </p:sp>
      <p:sp>
        <p:nvSpPr>
          <p:cNvPr id="37894"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EE583772-0710-4837-95E6-A09B5DC15B5E}" type="slidenum">
              <a:rPr lang="ru-RU" smtClean="0"/>
              <a:pPr algn="r">
                <a:defRPr/>
              </a:pPr>
              <a:t>19</a:t>
            </a:fld>
            <a:endParaRPr lang="ru-RU" smtClean="0"/>
          </a:p>
        </p:txBody>
      </p:sp>
      <p:pic>
        <p:nvPicPr>
          <p:cNvPr id="36868" name="Рисунок 6" descr="управление.bmp"/>
          <p:cNvPicPr>
            <a:picLocks noChangeAspect="1"/>
          </p:cNvPicPr>
          <p:nvPr/>
        </p:nvPicPr>
        <p:blipFill>
          <a:blip r:embed="rId3" cstate="print"/>
          <a:srcRect/>
          <a:stretch>
            <a:fillRect/>
          </a:stretch>
        </p:blipFill>
        <p:spPr bwMode="auto">
          <a:xfrm>
            <a:off x="4429125" y="1208088"/>
            <a:ext cx="4429125" cy="5081587"/>
          </a:xfrm>
          <a:prstGeom prst="rect">
            <a:avLst/>
          </a:prstGeom>
          <a:noFill/>
          <a:ln w="9525">
            <a:noFill/>
            <a:miter lim="800000"/>
            <a:headEnd/>
            <a:tailEnd/>
          </a:ln>
        </p:spPr>
      </p:pic>
      <p:pic>
        <p:nvPicPr>
          <p:cNvPr id="36869"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93688" y="193675"/>
            <a:ext cx="8742362" cy="855663"/>
          </a:xfrm>
        </p:spPr>
        <p:txBody>
          <a:bodyPr anchor="ctr"/>
          <a:lstStyle/>
          <a:p>
            <a:pPr algn="ctr" eaLnBrk="1" hangingPunct="1"/>
            <a:r>
              <a:rPr lang="ru-RU" sz="2000" b="1" smtClean="0">
                <a:solidFill>
                  <a:schemeClr val="accent1"/>
                </a:solidFill>
                <a:latin typeface="Tahoma" pitchFamily="34" charset="0"/>
                <a:cs typeface="Tahoma" pitchFamily="34" charset="0"/>
              </a:rPr>
              <a:t>Основные мероприятия по организации и техническому обеспечению безопасности ПДн, обрабатываемых в ИСПДн </a:t>
            </a:r>
          </a:p>
        </p:txBody>
      </p:sp>
      <p:sp>
        <p:nvSpPr>
          <p:cNvPr id="20485"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2D19E7C0-8C2F-4BFC-98C3-21629E78DDC8}" type="slidenum">
              <a:rPr lang="ru-RU" smtClean="0"/>
              <a:pPr algn="r">
                <a:defRPr/>
              </a:pPr>
              <a:t>2</a:t>
            </a:fld>
            <a:endParaRPr lang="ru-RU" smtClean="0"/>
          </a:p>
        </p:txBody>
      </p:sp>
      <p:pic>
        <p:nvPicPr>
          <p:cNvPr id="19459" name="Рисунок 7" descr="Осн_мероприятия.bmp"/>
          <p:cNvPicPr>
            <a:picLocks noChangeAspect="1"/>
          </p:cNvPicPr>
          <p:nvPr/>
        </p:nvPicPr>
        <p:blipFill>
          <a:blip r:embed="rId3" cstate="print"/>
          <a:srcRect/>
          <a:stretch>
            <a:fillRect/>
          </a:stretch>
        </p:blipFill>
        <p:spPr bwMode="auto">
          <a:xfrm>
            <a:off x="1357313" y="1285875"/>
            <a:ext cx="6657975" cy="4924425"/>
          </a:xfrm>
          <a:prstGeom prst="rect">
            <a:avLst/>
          </a:prstGeom>
          <a:noFill/>
          <a:ln w="9525">
            <a:noFill/>
            <a:miter lim="800000"/>
            <a:headEnd/>
            <a:tailEnd/>
          </a:ln>
        </p:spPr>
      </p:pic>
      <p:pic>
        <p:nvPicPr>
          <p:cNvPr id="19460"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nchor="ctr"/>
          <a:lstStyle/>
          <a:p>
            <a:pPr algn="ctr" eaLnBrk="1" hangingPunct="1"/>
            <a:r>
              <a:rPr lang="ru-RU" sz="2400" b="1" smtClean="0">
                <a:solidFill>
                  <a:schemeClr val="accent1"/>
                </a:solidFill>
                <a:latin typeface="Tahoma" pitchFamily="34" charset="0"/>
                <a:cs typeface="Tahoma" pitchFamily="34" charset="0"/>
              </a:rPr>
              <a:t>Обеспечение реализации принятого замысла защиты</a:t>
            </a:r>
          </a:p>
        </p:txBody>
      </p:sp>
      <p:sp>
        <p:nvSpPr>
          <p:cNvPr id="38917"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F5087D36-7EDA-40FA-8817-6B80A831A5C2}" type="slidenum">
              <a:rPr lang="ru-RU" smtClean="0"/>
              <a:pPr algn="r">
                <a:defRPr/>
              </a:pPr>
              <a:t>20</a:t>
            </a:fld>
            <a:endParaRPr lang="ru-RU" smtClean="0"/>
          </a:p>
        </p:txBody>
      </p:sp>
      <p:pic>
        <p:nvPicPr>
          <p:cNvPr id="37891" name="Рисунок 3" descr="обеспечение защиты.bmp"/>
          <p:cNvPicPr>
            <a:picLocks noChangeAspect="1"/>
          </p:cNvPicPr>
          <p:nvPr/>
        </p:nvPicPr>
        <p:blipFill>
          <a:blip r:embed="rId3" cstate="print"/>
          <a:srcRect/>
          <a:stretch>
            <a:fillRect/>
          </a:stretch>
        </p:blipFill>
        <p:spPr bwMode="auto">
          <a:xfrm>
            <a:off x="701675" y="1239838"/>
            <a:ext cx="7469188" cy="4926012"/>
          </a:xfrm>
          <a:prstGeom prst="rect">
            <a:avLst/>
          </a:prstGeom>
          <a:noFill/>
          <a:ln w="9525">
            <a:noFill/>
            <a:miter lim="800000"/>
            <a:headEnd/>
            <a:tailEnd/>
          </a:ln>
        </p:spPr>
      </p:pic>
      <p:pic>
        <p:nvPicPr>
          <p:cNvPr id="37892"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311150" y="266700"/>
            <a:ext cx="8724900" cy="876300"/>
          </a:xfrm>
        </p:spPr>
        <p:txBody>
          <a:bodyPr anchor="ctr"/>
          <a:lstStyle/>
          <a:p>
            <a:pPr algn="ctr" eaLnBrk="1" hangingPunct="1"/>
            <a:r>
              <a:rPr lang="ru-RU" sz="2400" b="1" smtClean="0">
                <a:solidFill>
                  <a:schemeClr val="accent1"/>
                </a:solidFill>
                <a:latin typeface="Tahoma" pitchFamily="34" charset="0"/>
                <a:cs typeface="Tahoma" pitchFamily="34" charset="0"/>
              </a:rPr>
              <a:t>Подготовка документации по вопросам обеспечения безопасности ПДн</a:t>
            </a:r>
          </a:p>
        </p:txBody>
      </p:sp>
      <p:sp>
        <p:nvSpPr>
          <p:cNvPr id="39941"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0F3395D8-80F0-463F-AD58-B7A03E4FB2AA}" type="slidenum">
              <a:rPr lang="ru-RU" smtClean="0"/>
              <a:pPr algn="r">
                <a:defRPr/>
              </a:pPr>
              <a:t>21</a:t>
            </a:fld>
            <a:endParaRPr lang="ru-RU" smtClean="0"/>
          </a:p>
        </p:txBody>
      </p:sp>
      <p:pic>
        <p:nvPicPr>
          <p:cNvPr id="38915" name="Рисунок 3" descr="документация.bmp"/>
          <p:cNvPicPr>
            <a:picLocks noChangeAspect="1"/>
          </p:cNvPicPr>
          <p:nvPr/>
        </p:nvPicPr>
        <p:blipFill>
          <a:blip r:embed="rId3" cstate="print"/>
          <a:srcRect/>
          <a:stretch>
            <a:fillRect/>
          </a:stretch>
        </p:blipFill>
        <p:spPr bwMode="auto">
          <a:xfrm>
            <a:off x="727075" y="1193800"/>
            <a:ext cx="7367588" cy="5053013"/>
          </a:xfrm>
          <a:prstGeom prst="rect">
            <a:avLst/>
          </a:prstGeom>
          <a:noFill/>
          <a:ln w="9525">
            <a:noFill/>
            <a:miter lim="800000"/>
            <a:headEnd/>
            <a:tailEnd/>
          </a:ln>
        </p:spPr>
      </p:pic>
      <p:pic>
        <p:nvPicPr>
          <p:cNvPr id="38916"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nchor="ctr"/>
          <a:lstStyle/>
          <a:p>
            <a:pPr algn="ctr" eaLnBrk="1" hangingPunct="1"/>
            <a:r>
              <a:rPr lang="ru-RU" sz="2400" b="1" smtClean="0">
                <a:solidFill>
                  <a:schemeClr val="accent1"/>
                </a:solidFill>
                <a:latin typeface="Tahoma" pitchFamily="34" charset="0"/>
                <a:cs typeface="Tahoma" pitchFamily="34" charset="0"/>
              </a:rPr>
              <a:t>Испытания СЗПДн</a:t>
            </a:r>
          </a:p>
        </p:txBody>
      </p:sp>
      <p:sp>
        <p:nvSpPr>
          <p:cNvPr id="3" name="Содержимое 2"/>
          <p:cNvSpPr>
            <a:spLocks noGrp="1"/>
          </p:cNvSpPr>
          <p:nvPr>
            <p:ph idx="1"/>
          </p:nvPr>
        </p:nvSpPr>
        <p:spPr>
          <a:xfrm>
            <a:off x="461963" y="1435100"/>
            <a:ext cx="8431212" cy="3709988"/>
          </a:xfrm>
        </p:spPr>
        <p:txBody>
          <a:bodyPr>
            <a:normAutofit fontScale="92500" lnSpcReduction="20000"/>
          </a:bodyPr>
          <a:lstStyle/>
          <a:p>
            <a:pPr marL="0" indent="0" eaLnBrk="1" fontAlgn="auto" hangingPunct="1">
              <a:spcAft>
                <a:spcPts val="0"/>
              </a:spcAft>
              <a:buFont typeface="Wingdings 2" pitchFamily="18" charset="2"/>
              <a:buNone/>
              <a:defRPr/>
            </a:pPr>
            <a:r>
              <a:rPr lang="ru-RU" dirty="0" smtClean="0">
                <a:solidFill>
                  <a:schemeClr val="tx2">
                    <a:lumMod val="90000"/>
                    <a:lumOff val="10000"/>
                  </a:schemeClr>
                </a:solidFill>
              </a:rPr>
              <a:t>Испытания </a:t>
            </a:r>
            <a:r>
              <a:rPr lang="ru-RU" dirty="0" err="1" smtClean="0">
                <a:solidFill>
                  <a:schemeClr val="tx2">
                    <a:lumMod val="90000"/>
                    <a:lumOff val="10000"/>
                  </a:schemeClr>
                </a:solidFill>
              </a:rPr>
              <a:t>СЗПДн</a:t>
            </a:r>
            <a:r>
              <a:rPr lang="ru-RU" dirty="0" smtClean="0">
                <a:solidFill>
                  <a:schemeClr val="tx2">
                    <a:lumMod val="90000"/>
                    <a:lumOff val="10000"/>
                  </a:schemeClr>
                </a:solidFill>
              </a:rPr>
              <a:t> проводятся в процессе развертывания и ввода в опытную эксплуатацию </a:t>
            </a:r>
            <a:r>
              <a:rPr lang="ru-RU" dirty="0" err="1" smtClean="0">
                <a:solidFill>
                  <a:schemeClr val="tx2">
                    <a:lumMod val="90000"/>
                    <a:lumOff val="10000"/>
                  </a:schemeClr>
                </a:solidFill>
              </a:rPr>
              <a:t>ИСПДн</a:t>
            </a:r>
            <a:r>
              <a:rPr lang="ru-RU" dirty="0" smtClean="0">
                <a:solidFill>
                  <a:schemeClr val="tx2">
                    <a:lumMod val="90000"/>
                    <a:lumOff val="10000"/>
                  </a:schemeClr>
                </a:solidFill>
              </a:rPr>
              <a:t> в соответствии с частным техническим заданием. </a:t>
            </a:r>
          </a:p>
          <a:p>
            <a:pPr marL="0" indent="0" eaLnBrk="1" fontAlgn="auto" hangingPunct="1">
              <a:spcAft>
                <a:spcPts val="0"/>
              </a:spcAft>
              <a:buFont typeface="Wingdings 2" pitchFamily="18" charset="2"/>
              <a:buNone/>
              <a:defRPr/>
            </a:pPr>
            <a:endParaRPr lang="ru-RU" dirty="0" smtClean="0">
              <a:solidFill>
                <a:schemeClr val="tx2">
                  <a:lumMod val="90000"/>
                  <a:lumOff val="10000"/>
                </a:schemeClr>
              </a:solidFill>
            </a:endParaRPr>
          </a:p>
          <a:p>
            <a:pPr marL="0" indent="0" eaLnBrk="1" fontAlgn="auto" hangingPunct="1">
              <a:spcAft>
                <a:spcPts val="0"/>
              </a:spcAft>
              <a:buFont typeface="Wingdings 2" pitchFamily="18" charset="2"/>
              <a:buNone/>
              <a:defRPr/>
            </a:pPr>
            <a:r>
              <a:rPr lang="ru-RU" dirty="0" smtClean="0">
                <a:solidFill>
                  <a:schemeClr val="tx2">
                    <a:lumMod val="90000"/>
                    <a:lumOff val="10000"/>
                  </a:schemeClr>
                </a:solidFill>
              </a:rPr>
              <a:t>Заключение по результатам испытаний должно содержать вывод о степени соответствия </a:t>
            </a:r>
            <a:r>
              <a:rPr lang="ru-RU" dirty="0" err="1" smtClean="0">
                <a:solidFill>
                  <a:schemeClr val="tx2">
                    <a:lumMod val="90000"/>
                    <a:lumOff val="10000"/>
                  </a:schemeClr>
                </a:solidFill>
              </a:rPr>
              <a:t>СЗПДн</a:t>
            </a:r>
            <a:r>
              <a:rPr lang="ru-RU" dirty="0" smtClean="0">
                <a:solidFill>
                  <a:schemeClr val="tx2">
                    <a:lumMod val="90000"/>
                    <a:lumOff val="10000"/>
                  </a:schemeClr>
                </a:solidFill>
              </a:rPr>
              <a:t> заданным требованиям по обеспечению безопасности </a:t>
            </a:r>
            <a:r>
              <a:rPr lang="ru-RU" dirty="0" err="1" smtClean="0">
                <a:solidFill>
                  <a:schemeClr val="tx2">
                    <a:lumMod val="90000"/>
                    <a:lumOff val="10000"/>
                  </a:schemeClr>
                </a:solidFill>
              </a:rPr>
              <a:t>ПДн</a:t>
            </a:r>
            <a:r>
              <a:rPr lang="ru-RU" dirty="0" smtClean="0">
                <a:solidFill>
                  <a:schemeClr val="tx2">
                    <a:lumMod val="90000"/>
                    <a:lumOff val="10000"/>
                  </a:schemeClr>
                </a:solidFill>
              </a:rPr>
              <a:t>.</a:t>
            </a:r>
          </a:p>
          <a:p>
            <a:pPr marL="274320" indent="-274320" eaLnBrk="1" fontAlgn="auto" hangingPunct="1">
              <a:spcAft>
                <a:spcPts val="0"/>
              </a:spcAft>
              <a:buFont typeface="Wingdings 3"/>
              <a:buChar char=""/>
              <a:defRPr/>
            </a:pPr>
            <a:endParaRPr lang="ru-RU" dirty="0"/>
          </a:p>
        </p:txBody>
      </p:sp>
      <p:sp>
        <p:nvSpPr>
          <p:cNvPr id="40965"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5E007ED2-C12E-4124-98ED-4ABBCCD7FF0F}" type="slidenum">
              <a:rPr lang="ru-RU" smtClean="0"/>
              <a:pPr algn="r">
                <a:defRPr/>
              </a:pPr>
              <a:t>22</a:t>
            </a:fld>
            <a:endParaRPr lang="ru-RU" smtClean="0"/>
          </a:p>
        </p:txBody>
      </p:sp>
      <p:pic>
        <p:nvPicPr>
          <p:cNvPr id="39940" name="Picture 1" descr="C:\Users\1\Desktop\Мивар.jpg"/>
          <p:cNvPicPr>
            <a:picLocks noChangeAspect="1" noChangeArrowheads="1"/>
          </p:cNvPicPr>
          <p:nvPr/>
        </p:nvPicPr>
        <p:blipFill>
          <a:blip r:embed="rId3"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260350" y="266700"/>
            <a:ext cx="8775700" cy="590550"/>
          </a:xfrm>
        </p:spPr>
        <p:txBody>
          <a:bodyPr anchor="ctr"/>
          <a:lstStyle/>
          <a:p>
            <a:pPr algn="ctr" eaLnBrk="1" hangingPunct="1"/>
            <a:r>
              <a:rPr lang="ru-RU" sz="2400" b="1" smtClean="0">
                <a:solidFill>
                  <a:schemeClr val="accent1"/>
                </a:solidFill>
                <a:latin typeface="Tahoma" pitchFamily="34" charset="0"/>
                <a:cs typeface="Tahoma" pitchFamily="34" charset="0"/>
              </a:rPr>
              <a:t>Обеспечение безопасности ПДн в ИСПДн</a:t>
            </a:r>
          </a:p>
        </p:txBody>
      </p:sp>
      <p:sp>
        <p:nvSpPr>
          <p:cNvPr id="3" name="Содержимое 2"/>
          <p:cNvSpPr>
            <a:spLocks noGrp="1"/>
          </p:cNvSpPr>
          <p:nvPr>
            <p:ph idx="1"/>
          </p:nvPr>
        </p:nvSpPr>
        <p:spPr>
          <a:xfrm>
            <a:off x="528638" y="1284288"/>
            <a:ext cx="8221662" cy="3698875"/>
          </a:xfrm>
        </p:spPr>
        <p:txBody>
          <a:bodyPr>
            <a:normAutofit fontScale="92500" lnSpcReduction="10000"/>
          </a:bodyPr>
          <a:lstStyle/>
          <a:p>
            <a:pPr marL="0" indent="0" eaLnBrk="1" fontAlgn="auto" hangingPunct="1">
              <a:spcAft>
                <a:spcPts val="0"/>
              </a:spcAft>
              <a:buFont typeface="Wingdings 2" pitchFamily="18" charset="2"/>
              <a:buNone/>
              <a:tabLst>
                <a:tab pos="0" algn="l"/>
              </a:tabLst>
              <a:defRPr/>
            </a:pPr>
            <a:r>
              <a:rPr lang="ru-RU" sz="2000" dirty="0" smtClean="0"/>
              <a:t>Обоснование комплекса мероприятий по обеспечению безопасности </a:t>
            </a:r>
            <a:r>
              <a:rPr lang="ru-RU" sz="2000" dirty="0" err="1" smtClean="0"/>
              <a:t>ПДн</a:t>
            </a:r>
            <a:r>
              <a:rPr lang="ru-RU" sz="2000" dirty="0" smtClean="0"/>
              <a:t> в </a:t>
            </a:r>
            <a:r>
              <a:rPr lang="ru-RU" sz="2000" dirty="0" err="1" smtClean="0"/>
              <a:t>ИСПДн</a:t>
            </a:r>
            <a:r>
              <a:rPr lang="ru-RU" sz="2000" dirty="0" smtClean="0"/>
              <a:t> производится с учетом результатов оценки опасности угроз и определения класса </a:t>
            </a:r>
            <a:r>
              <a:rPr lang="ru-RU" sz="2000" dirty="0" err="1" smtClean="0"/>
              <a:t>ИСПДн</a:t>
            </a:r>
            <a:r>
              <a:rPr lang="ru-RU" sz="2000" dirty="0" smtClean="0"/>
              <a:t> на основе "Основных мероприятий по организации и техническому обеспечению безопасности персональных данных, обрабатываемых в информационных системах персональных данных ".</a:t>
            </a:r>
          </a:p>
          <a:p>
            <a:pPr marL="0" indent="0" eaLnBrk="1" fontAlgn="auto" hangingPunct="1">
              <a:spcAft>
                <a:spcPts val="0"/>
              </a:spcAft>
              <a:buFont typeface="Wingdings 2" pitchFamily="18" charset="2"/>
              <a:buNone/>
              <a:tabLst>
                <a:tab pos="0" algn="l"/>
              </a:tabLst>
              <a:defRPr/>
            </a:pPr>
            <a:endParaRPr lang="ru-RU" sz="2000" dirty="0" smtClean="0"/>
          </a:p>
          <a:p>
            <a:pPr marL="0" indent="0" eaLnBrk="1" fontAlgn="auto" hangingPunct="1">
              <a:spcAft>
                <a:spcPts val="0"/>
              </a:spcAft>
              <a:buFont typeface="Wingdings 2" pitchFamily="18" charset="2"/>
              <a:buNone/>
              <a:tabLst>
                <a:tab pos="0" algn="l"/>
              </a:tabLst>
              <a:defRPr/>
            </a:pPr>
            <a:r>
              <a:rPr lang="ru-RU" sz="2000" dirty="0" smtClean="0"/>
              <a:t>Должны быть определены мероприятия по:</a:t>
            </a:r>
          </a:p>
          <a:p>
            <a:pPr marL="361950" indent="-361950" eaLnBrk="1" fontAlgn="auto" hangingPunct="1">
              <a:spcAft>
                <a:spcPts val="0"/>
              </a:spcAft>
              <a:buFont typeface="Wingdings 3"/>
              <a:buChar char=""/>
              <a:tabLst>
                <a:tab pos="0" algn="l"/>
              </a:tabLst>
              <a:defRPr/>
            </a:pPr>
            <a:r>
              <a:rPr lang="ru-RU" sz="2000" dirty="0" smtClean="0"/>
              <a:t>выявлению и закрытию технических каналов утечки информации </a:t>
            </a:r>
            <a:r>
              <a:rPr lang="ru-RU" sz="2000" dirty="0" err="1" smtClean="0"/>
              <a:t>ПДн</a:t>
            </a:r>
            <a:r>
              <a:rPr lang="ru-RU" sz="2000" dirty="0" smtClean="0"/>
              <a:t> в </a:t>
            </a:r>
            <a:r>
              <a:rPr lang="ru-RU" sz="2000" dirty="0" err="1" smtClean="0"/>
              <a:t>ИСПДн</a:t>
            </a:r>
            <a:r>
              <a:rPr lang="ru-RU" sz="2000" dirty="0" smtClean="0"/>
              <a:t>;</a:t>
            </a:r>
          </a:p>
          <a:p>
            <a:pPr marL="361950" indent="-361950" eaLnBrk="1" fontAlgn="auto" hangingPunct="1">
              <a:spcAft>
                <a:spcPts val="0"/>
              </a:spcAft>
              <a:buFont typeface="Wingdings 3"/>
              <a:buChar char=""/>
              <a:tabLst>
                <a:tab pos="0" algn="l"/>
              </a:tabLst>
              <a:defRPr/>
            </a:pPr>
            <a:r>
              <a:rPr lang="ru-RU" sz="2000" dirty="0" smtClean="0"/>
              <a:t>защите </a:t>
            </a:r>
            <a:r>
              <a:rPr lang="ru-RU" sz="2000" dirty="0" err="1" smtClean="0"/>
              <a:t>ПДн</a:t>
            </a:r>
            <a:r>
              <a:rPr lang="ru-RU" sz="2000" dirty="0" smtClean="0"/>
              <a:t> от НСД и неправомерных действий;</a:t>
            </a:r>
          </a:p>
          <a:p>
            <a:pPr marL="361950" indent="-361950" eaLnBrk="1" fontAlgn="auto" hangingPunct="1">
              <a:spcAft>
                <a:spcPts val="0"/>
              </a:spcAft>
              <a:buFont typeface="Wingdings 3"/>
              <a:buChar char=""/>
              <a:tabLst>
                <a:tab pos="0" algn="l"/>
              </a:tabLst>
              <a:defRPr/>
            </a:pPr>
            <a:r>
              <a:rPr lang="ru-RU" sz="2000" dirty="0" smtClean="0"/>
              <a:t>установке, настройке и применению средств защиты. </a:t>
            </a:r>
          </a:p>
          <a:p>
            <a:pPr marL="361950" indent="-361950" eaLnBrk="1" fontAlgn="auto" hangingPunct="1">
              <a:spcAft>
                <a:spcPts val="0"/>
              </a:spcAft>
              <a:buFont typeface="Wingdings 3"/>
              <a:buChar char=""/>
              <a:tabLst>
                <a:tab pos="0" algn="l"/>
              </a:tabLst>
              <a:defRPr/>
            </a:pPr>
            <a:endParaRPr lang="ru-RU" sz="2000" dirty="0" smtClean="0"/>
          </a:p>
        </p:txBody>
      </p:sp>
      <p:sp>
        <p:nvSpPr>
          <p:cNvPr id="41990"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3635BE37-DD15-44E8-A4FF-5264520729E6}" type="slidenum">
              <a:rPr lang="ru-RU" smtClean="0"/>
              <a:pPr algn="r">
                <a:defRPr/>
              </a:pPr>
              <a:t>23</a:t>
            </a:fld>
            <a:endParaRPr lang="ru-RU" smtClean="0"/>
          </a:p>
        </p:txBody>
      </p:sp>
      <p:sp>
        <p:nvSpPr>
          <p:cNvPr id="40964" name="Содержимое 2"/>
          <p:cNvSpPr txBox="1">
            <a:spLocks/>
          </p:cNvSpPr>
          <p:nvPr/>
        </p:nvSpPr>
        <p:spPr bwMode="auto">
          <a:xfrm>
            <a:off x="452438" y="5143500"/>
            <a:ext cx="8328025" cy="923925"/>
          </a:xfrm>
          <a:prstGeom prst="rect">
            <a:avLst/>
          </a:prstGeom>
          <a:solidFill>
            <a:srgbClr val="FFFF99"/>
          </a:solidFill>
          <a:ln w="9525">
            <a:noFill/>
            <a:miter lim="800000"/>
            <a:headEnd/>
            <a:tailEnd/>
          </a:ln>
        </p:spPr>
        <p:txBody>
          <a:bodyPr lIns="0" tIns="0" rIns="0" bIns="0">
            <a:spAutoFit/>
          </a:bodyPr>
          <a:lstStyle/>
          <a:p>
            <a:pPr>
              <a:tabLst>
                <a:tab pos="0" algn="l"/>
                <a:tab pos="447675" algn="l"/>
              </a:tabLst>
            </a:pPr>
            <a:r>
              <a:rPr lang="ru-RU" sz="2000" dirty="0"/>
              <a:t>Мероприятия по выявлению и закрытию технических каналов утечки информации </a:t>
            </a:r>
            <a:r>
              <a:rPr lang="ru-RU" sz="2000" dirty="0" err="1"/>
              <a:t>ПДн</a:t>
            </a:r>
            <a:r>
              <a:rPr lang="ru-RU" sz="2000" dirty="0"/>
              <a:t> в </a:t>
            </a:r>
            <a:r>
              <a:rPr lang="ru-RU" sz="2000" dirty="0" err="1"/>
              <a:t>ИСПДн</a:t>
            </a:r>
            <a:r>
              <a:rPr lang="ru-RU" sz="2000" dirty="0"/>
              <a:t> формируются на основе анализа и оценки угроз безопасности </a:t>
            </a:r>
            <a:r>
              <a:rPr lang="ru-RU" sz="2000" dirty="0" err="1"/>
              <a:t>ПДн</a:t>
            </a:r>
            <a:r>
              <a:rPr lang="ru-RU" sz="2000" dirty="0"/>
              <a:t>.</a:t>
            </a:r>
          </a:p>
        </p:txBody>
      </p:sp>
      <p:pic>
        <p:nvPicPr>
          <p:cNvPr id="40965" name="Picture 1" descr="C:\Users\1\Desktop\Мивар.jpg"/>
          <p:cNvPicPr>
            <a:picLocks noChangeAspect="1" noChangeArrowheads="1"/>
          </p:cNvPicPr>
          <p:nvPr/>
        </p:nvPicPr>
        <p:blipFill>
          <a:blip r:embed="rId3"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762000" y="274638"/>
            <a:ext cx="7924800" cy="739775"/>
          </a:xfrm>
        </p:spPr>
        <p:txBody>
          <a:bodyPr anchor="ctr">
            <a:normAutofit fontScale="90000"/>
          </a:bodyPr>
          <a:lstStyle/>
          <a:p>
            <a:pPr algn="ctr" eaLnBrk="1" hangingPunct="1"/>
            <a:r>
              <a:rPr lang="ru-RU" sz="2200" b="1" smtClean="0">
                <a:solidFill>
                  <a:schemeClr val="accent1"/>
                </a:solidFill>
                <a:latin typeface="Tahoma" pitchFamily="34" charset="0"/>
                <a:cs typeface="Tahoma" pitchFamily="34" charset="0"/>
              </a:rPr>
              <a:t>Мероприятия по защите ПДн от НСД и неправомерных действий</a:t>
            </a:r>
          </a:p>
        </p:txBody>
      </p:sp>
      <p:sp>
        <p:nvSpPr>
          <p:cNvPr id="43014"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C8C0A0FE-C7BD-4348-A01E-1DF2D743FB3E}" type="slidenum">
              <a:rPr lang="ru-RU" smtClean="0"/>
              <a:pPr algn="r">
                <a:defRPr/>
              </a:pPr>
              <a:t>24</a:t>
            </a:fld>
            <a:endParaRPr lang="ru-RU" smtClean="0"/>
          </a:p>
        </p:txBody>
      </p:sp>
      <p:pic>
        <p:nvPicPr>
          <p:cNvPr id="41987" name="Рисунок 4" descr="меропр_по_защите.bmp"/>
          <p:cNvPicPr>
            <a:picLocks noChangeAspect="1"/>
          </p:cNvPicPr>
          <p:nvPr/>
        </p:nvPicPr>
        <p:blipFill>
          <a:blip r:embed="rId3" cstate="print"/>
          <a:srcRect/>
          <a:stretch>
            <a:fillRect/>
          </a:stretch>
        </p:blipFill>
        <p:spPr bwMode="auto">
          <a:xfrm>
            <a:off x="425450" y="1200150"/>
            <a:ext cx="8366125" cy="5022850"/>
          </a:xfrm>
          <a:prstGeom prst="rect">
            <a:avLst/>
          </a:prstGeom>
          <a:noFill/>
          <a:ln w="9525">
            <a:noFill/>
            <a:miter lim="800000"/>
            <a:headEnd/>
            <a:tailEnd/>
          </a:ln>
        </p:spPr>
      </p:pic>
      <p:sp>
        <p:nvSpPr>
          <p:cNvPr id="41988" name="Номер слайда 3"/>
          <p:cNvSpPr txBox="1">
            <a:spLocks/>
          </p:cNvSpPr>
          <p:nvPr/>
        </p:nvSpPr>
        <p:spPr bwMode="auto">
          <a:xfrm>
            <a:off x="7885113" y="6308725"/>
            <a:ext cx="1008062" cy="444500"/>
          </a:xfrm>
          <a:prstGeom prst="rect">
            <a:avLst/>
          </a:prstGeom>
          <a:noFill/>
          <a:ln w="9525">
            <a:noFill/>
            <a:miter lim="800000"/>
            <a:headEnd/>
            <a:tailEnd/>
          </a:ln>
        </p:spPr>
        <p:txBody>
          <a:bodyPr/>
          <a:lstStyle/>
          <a:p>
            <a:pPr algn="r"/>
            <a:fld id="{ADE54354-2485-4963-A2F7-CC735D257C7F}" type="slidenum">
              <a:rPr lang="ru-RU" sz="1200" b="1">
                <a:solidFill>
                  <a:schemeClr val="bg1"/>
                </a:solidFill>
              </a:rPr>
              <a:pPr algn="r"/>
              <a:t>24</a:t>
            </a:fld>
            <a:endParaRPr lang="ru-RU" sz="1200" b="1">
              <a:solidFill>
                <a:schemeClr val="bg1"/>
              </a:solidFill>
            </a:endParaRPr>
          </a:p>
        </p:txBody>
      </p:sp>
      <p:pic>
        <p:nvPicPr>
          <p:cNvPr id="41989"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285750" y="266700"/>
            <a:ext cx="8750300" cy="661988"/>
          </a:xfrm>
        </p:spPr>
        <p:txBody>
          <a:bodyPr anchor="ctr"/>
          <a:lstStyle/>
          <a:p>
            <a:pPr algn="ctr" eaLnBrk="1" hangingPunct="1"/>
            <a:r>
              <a:rPr lang="ru-RU" sz="2400" b="1" smtClean="0">
                <a:solidFill>
                  <a:schemeClr val="accent1"/>
                </a:solidFill>
                <a:latin typeface="Tahoma" pitchFamily="34" charset="0"/>
                <a:cs typeface="Tahoma" pitchFamily="34" charset="0"/>
              </a:rPr>
              <a:t>Управление доступом, регистрация и учет</a:t>
            </a:r>
          </a:p>
        </p:txBody>
      </p:sp>
      <p:sp>
        <p:nvSpPr>
          <p:cNvPr id="44037"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DA1E24CC-53DF-411D-BB1D-384F45B576B4}" type="slidenum">
              <a:rPr lang="ru-RU" smtClean="0"/>
              <a:pPr algn="r">
                <a:defRPr/>
              </a:pPr>
              <a:t>25</a:t>
            </a:fld>
            <a:endParaRPr lang="ru-RU" smtClean="0"/>
          </a:p>
        </p:txBody>
      </p:sp>
      <p:pic>
        <p:nvPicPr>
          <p:cNvPr id="43011" name="Рисунок 7" descr="управление доступом.bmp"/>
          <p:cNvPicPr>
            <a:picLocks noChangeAspect="1"/>
          </p:cNvPicPr>
          <p:nvPr/>
        </p:nvPicPr>
        <p:blipFill>
          <a:blip r:embed="rId3" cstate="print"/>
          <a:srcRect/>
          <a:stretch>
            <a:fillRect/>
          </a:stretch>
        </p:blipFill>
        <p:spPr bwMode="auto">
          <a:xfrm>
            <a:off x="496888" y="1181100"/>
            <a:ext cx="8235950" cy="5110163"/>
          </a:xfrm>
          <a:prstGeom prst="rect">
            <a:avLst/>
          </a:prstGeom>
          <a:noFill/>
          <a:ln w="9525">
            <a:noFill/>
            <a:miter lim="800000"/>
            <a:headEnd/>
            <a:tailEnd/>
          </a:ln>
        </p:spPr>
      </p:pic>
      <p:pic>
        <p:nvPicPr>
          <p:cNvPr id="43012"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323850" y="225425"/>
            <a:ext cx="8416925" cy="590550"/>
          </a:xfrm>
        </p:spPr>
        <p:txBody>
          <a:bodyPr anchor="ctr"/>
          <a:lstStyle/>
          <a:p>
            <a:pPr algn="ctr" eaLnBrk="1" hangingPunct="1"/>
            <a:r>
              <a:rPr lang="ru-RU" sz="2400" b="1" smtClean="0">
                <a:solidFill>
                  <a:schemeClr val="accent1"/>
                </a:solidFill>
                <a:latin typeface="Tahoma" pitchFamily="34" charset="0"/>
                <a:cs typeface="Tahoma" pitchFamily="34" charset="0"/>
              </a:rPr>
              <a:t>Обеспечение целостности</a:t>
            </a:r>
          </a:p>
        </p:txBody>
      </p:sp>
      <p:sp>
        <p:nvSpPr>
          <p:cNvPr id="40963" name="Содержимое 2"/>
          <p:cNvSpPr>
            <a:spLocks noGrp="1"/>
          </p:cNvSpPr>
          <p:nvPr>
            <p:ph idx="1"/>
          </p:nvPr>
        </p:nvSpPr>
        <p:spPr>
          <a:xfrm>
            <a:off x="496888" y="1209675"/>
            <a:ext cx="8253412" cy="912813"/>
          </a:xfrm>
        </p:spPr>
        <p:txBody>
          <a:bodyPr>
            <a:normAutofit fontScale="70000" lnSpcReduction="20000"/>
          </a:bodyPr>
          <a:lstStyle/>
          <a:p>
            <a:pPr marL="0" indent="0" eaLnBrk="1" fontAlgn="auto" hangingPunct="1">
              <a:spcAft>
                <a:spcPts val="0"/>
              </a:spcAft>
              <a:buFont typeface="Wingdings 2" pitchFamily="18" charset="2"/>
              <a:buNone/>
              <a:defRPr/>
            </a:pPr>
            <a:r>
              <a:rPr lang="ru-RU" dirty="0" smtClean="0"/>
              <a:t>Подсистема обеспечения целостности реализуется преимущественно операционными системами и системами управления базами данных.</a:t>
            </a:r>
          </a:p>
        </p:txBody>
      </p:sp>
      <p:sp>
        <p:nvSpPr>
          <p:cNvPr id="45062"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71BBB220-0237-479A-AA4E-12177AB64914}" type="slidenum">
              <a:rPr lang="ru-RU" smtClean="0"/>
              <a:pPr algn="r">
                <a:defRPr/>
              </a:pPr>
              <a:t>26</a:t>
            </a:fld>
            <a:endParaRPr lang="ru-RU" smtClean="0"/>
          </a:p>
        </p:txBody>
      </p:sp>
      <p:pic>
        <p:nvPicPr>
          <p:cNvPr id="44036" name="Рисунок 4" descr="целостность.bmp"/>
          <p:cNvPicPr>
            <a:picLocks noChangeAspect="1"/>
          </p:cNvPicPr>
          <p:nvPr/>
        </p:nvPicPr>
        <p:blipFill>
          <a:blip r:embed="rId3" cstate="print"/>
          <a:srcRect/>
          <a:stretch>
            <a:fillRect/>
          </a:stretch>
        </p:blipFill>
        <p:spPr bwMode="auto">
          <a:xfrm>
            <a:off x="458788" y="2181225"/>
            <a:ext cx="8256587" cy="4114800"/>
          </a:xfrm>
          <a:prstGeom prst="rect">
            <a:avLst/>
          </a:prstGeom>
          <a:noFill/>
          <a:ln w="9525">
            <a:noFill/>
            <a:miter lim="800000"/>
            <a:headEnd/>
            <a:tailEnd/>
          </a:ln>
        </p:spPr>
      </p:pic>
      <p:pic>
        <p:nvPicPr>
          <p:cNvPr id="44037"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txBox="1">
            <a:spLocks/>
          </p:cNvSpPr>
          <p:nvPr/>
        </p:nvSpPr>
        <p:spPr bwMode="auto">
          <a:xfrm>
            <a:off x="293688" y="266700"/>
            <a:ext cx="8742362" cy="590550"/>
          </a:xfrm>
          <a:prstGeom prst="rect">
            <a:avLst/>
          </a:prstGeom>
          <a:noFill/>
          <a:ln w="9525">
            <a:noFill/>
            <a:miter lim="800000"/>
            <a:headEnd/>
            <a:tailEnd/>
          </a:ln>
        </p:spPr>
        <p:txBody>
          <a:bodyPr anchor="ctr"/>
          <a:lstStyle/>
          <a:p>
            <a:pPr algn="ctr"/>
            <a:r>
              <a:rPr lang="ru-RU" sz="2400" b="1">
                <a:solidFill>
                  <a:schemeClr val="accent1"/>
                </a:solidFill>
                <a:latin typeface="Tahoma" pitchFamily="34" charset="0"/>
                <a:cs typeface="Tahoma" pitchFamily="34" charset="0"/>
              </a:rPr>
              <a:t>Контроль отсутствия НДВ</a:t>
            </a:r>
          </a:p>
        </p:txBody>
      </p:sp>
      <p:sp>
        <p:nvSpPr>
          <p:cNvPr id="4" name="Содержимое 2"/>
          <p:cNvSpPr txBox="1">
            <a:spLocks/>
          </p:cNvSpPr>
          <p:nvPr/>
        </p:nvSpPr>
        <p:spPr>
          <a:xfrm>
            <a:off x="441325" y="1189038"/>
            <a:ext cx="2632075" cy="4470400"/>
          </a:xfrm>
          <a:prstGeom prst="rect">
            <a:avLst/>
          </a:prstGeom>
        </p:spPr>
        <p:txBody>
          <a:bodyPr/>
          <a:lstStyle/>
          <a:p>
            <a:pPr eaLnBrk="0" hangingPunct="0">
              <a:spcBef>
                <a:spcPct val="20000"/>
              </a:spcBef>
              <a:buClr>
                <a:srgbClr val="FFC905"/>
              </a:buClr>
              <a:defRPr/>
            </a:pPr>
            <a:r>
              <a:rPr lang="ru-RU" kern="0" dirty="0">
                <a:latin typeface="+mn-lt"/>
                <a:cs typeface="+mn-cs"/>
              </a:rPr>
              <a:t>Подсистема </a:t>
            </a:r>
            <a:r>
              <a:rPr lang="ru-RU" dirty="0">
                <a:cs typeface="+mn-cs"/>
              </a:rPr>
              <a:t>контроля отсутствия </a:t>
            </a:r>
            <a:r>
              <a:rPr lang="ru-RU" dirty="0" err="1">
                <a:cs typeface="+mn-cs"/>
              </a:rPr>
              <a:t>недекларированных</a:t>
            </a:r>
            <a:r>
              <a:rPr lang="ru-RU" dirty="0">
                <a:cs typeface="+mn-cs"/>
              </a:rPr>
              <a:t> возможностей реализуется в большинстве случае на базе систем управления базами данных, средств защиты информации, антивирусных средств защиты информации</a:t>
            </a:r>
            <a:r>
              <a:rPr lang="ru-RU" kern="0" dirty="0">
                <a:latin typeface="+mn-lt"/>
                <a:cs typeface="+mn-cs"/>
              </a:rPr>
              <a:t>.</a:t>
            </a:r>
          </a:p>
        </p:txBody>
      </p:sp>
      <p:pic>
        <p:nvPicPr>
          <p:cNvPr id="45060" name="Рисунок 6" descr="НДВ.bmp"/>
          <p:cNvPicPr>
            <a:picLocks noChangeAspect="1"/>
          </p:cNvPicPr>
          <p:nvPr/>
        </p:nvPicPr>
        <p:blipFill>
          <a:blip r:embed="rId3" cstate="print"/>
          <a:srcRect/>
          <a:stretch>
            <a:fillRect/>
          </a:stretch>
        </p:blipFill>
        <p:spPr bwMode="auto">
          <a:xfrm>
            <a:off x="3454400" y="931863"/>
            <a:ext cx="5110163" cy="5359400"/>
          </a:xfrm>
          <a:prstGeom prst="rect">
            <a:avLst/>
          </a:prstGeom>
          <a:noFill/>
          <a:ln w="9525">
            <a:noFill/>
            <a:miter lim="800000"/>
            <a:headEnd/>
            <a:tailEnd/>
          </a:ln>
        </p:spPr>
      </p:pic>
      <p:pic>
        <p:nvPicPr>
          <p:cNvPr id="45061"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
        <p:nvSpPr>
          <p:cNvPr id="46086"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53EB5018-3568-41AE-B9D7-29741306CA2E}" type="slidenum">
              <a:rPr lang="ru-RU" smtClean="0"/>
              <a:pPr algn="r">
                <a:defRPr/>
              </a:pPr>
              <a:t>27</a:t>
            </a:fld>
            <a:endParaRPr lang="ru-RU" smtClean="0"/>
          </a:p>
        </p:txBody>
      </p:sp>
    </p:spTree>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201613" y="266700"/>
            <a:ext cx="8834437" cy="590550"/>
          </a:xfrm>
        </p:spPr>
        <p:txBody>
          <a:bodyPr anchor="ctr"/>
          <a:lstStyle/>
          <a:p>
            <a:pPr algn="ctr" eaLnBrk="1" hangingPunct="1"/>
            <a:r>
              <a:rPr lang="ru-RU" sz="2400" b="1" smtClean="0">
                <a:solidFill>
                  <a:schemeClr val="accent1"/>
                </a:solidFill>
                <a:latin typeface="Tahoma" pitchFamily="34" charset="0"/>
                <a:cs typeface="Tahoma" pitchFamily="34" charset="0"/>
              </a:rPr>
              <a:t>Антивирусная защита</a:t>
            </a:r>
          </a:p>
        </p:txBody>
      </p:sp>
      <p:sp>
        <p:nvSpPr>
          <p:cNvPr id="47110"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882EB4F4-DA1B-41A3-A7B4-03585237F9F2}" type="slidenum">
              <a:rPr lang="ru-RU" smtClean="0"/>
              <a:pPr algn="r">
                <a:defRPr/>
              </a:pPr>
              <a:t>28</a:t>
            </a:fld>
            <a:endParaRPr lang="ru-RU" smtClean="0"/>
          </a:p>
        </p:txBody>
      </p:sp>
      <p:pic>
        <p:nvPicPr>
          <p:cNvPr id="46083" name="Рисунок 3" descr="антивирус1.bmp"/>
          <p:cNvPicPr>
            <a:picLocks noChangeAspect="1"/>
          </p:cNvPicPr>
          <p:nvPr/>
        </p:nvPicPr>
        <p:blipFill>
          <a:blip r:embed="rId3" cstate="print"/>
          <a:srcRect/>
          <a:stretch>
            <a:fillRect/>
          </a:stretch>
        </p:blipFill>
        <p:spPr bwMode="auto">
          <a:xfrm>
            <a:off x="458788" y="1216025"/>
            <a:ext cx="8291512" cy="5016500"/>
          </a:xfrm>
          <a:prstGeom prst="rect">
            <a:avLst/>
          </a:prstGeom>
          <a:noFill/>
          <a:ln w="9525">
            <a:noFill/>
            <a:miter lim="800000"/>
            <a:headEnd/>
            <a:tailEnd/>
          </a:ln>
        </p:spPr>
      </p:pic>
      <p:pic>
        <p:nvPicPr>
          <p:cNvPr id="46084" name="Рисунок 4" descr="антивирус.jpg"/>
          <p:cNvPicPr>
            <a:picLocks noChangeAspect="1"/>
          </p:cNvPicPr>
          <p:nvPr/>
        </p:nvPicPr>
        <p:blipFill>
          <a:blip r:embed="rId4" cstate="print"/>
          <a:srcRect/>
          <a:stretch>
            <a:fillRect/>
          </a:stretch>
        </p:blipFill>
        <p:spPr bwMode="auto">
          <a:xfrm>
            <a:off x="6223000" y="1190625"/>
            <a:ext cx="1906588" cy="1414463"/>
          </a:xfrm>
          <a:prstGeom prst="rect">
            <a:avLst/>
          </a:prstGeom>
          <a:noFill/>
          <a:ln w="9525">
            <a:noFill/>
            <a:miter lim="800000"/>
            <a:headEnd/>
            <a:tailEnd/>
          </a:ln>
        </p:spPr>
      </p:pic>
      <p:pic>
        <p:nvPicPr>
          <p:cNvPr id="46085" name="Picture 1" descr="C:\Users\1\Desktop\Мивар.jpg"/>
          <p:cNvPicPr>
            <a:picLocks noChangeAspect="1" noChangeArrowheads="1"/>
          </p:cNvPicPr>
          <p:nvPr/>
        </p:nvPicPr>
        <p:blipFill>
          <a:blip r:embed="rId5"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360363" y="266700"/>
            <a:ext cx="8675687" cy="590550"/>
          </a:xfrm>
        </p:spPr>
        <p:txBody>
          <a:bodyPr anchor="ctr"/>
          <a:lstStyle/>
          <a:p>
            <a:pPr algn="ctr" eaLnBrk="1" hangingPunct="1"/>
            <a:r>
              <a:rPr lang="ru-RU" sz="2400" b="1" smtClean="0">
                <a:solidFill>
                  <a:schemeClr val="accent1"/>
                </a:solidFill>
                <a:latin typeface="Tahoma" pitchFamily="34" charset="0"/>
                <a:cs typeface="Tahoma" pitchFamily="34" charset="0"/>
              </a:rPr>
              <a:t>Средства антивирусной защиты</a:t>
            </a:r>
          </a:p>
        </p:txBody>
      </p:sp>
      <p:sp>
        <p:nvSpPr>
          <p:cNvPr id="48134"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3B7CB4EE-BA9E-4233-BB64-58FD93800C2B}" type="slidenum">
              <a:rPr lang="ru-RU" smtClean="0"/>
              <a:pPr algn="r">
                <a:defRPr/>
              </a:pPr>
              <a:t>29</a:t>
            </a:fld>
            <a:endParaRPr lang="ru-RU" smtClean="0"/>
          </a:p>
        </p:txBody>
      </p:sp>
      <p:pic>
        <p:nvPicPr>
          <p:cNvPr id="47107" name="Рисунок 5" descr="факторы выбора.bmp"/>
          <p:cNvPicPr>
            <a:picLocks noChangeAspect="1"/>
          </p:cNvPicPr>
          <p:nvPr/>
        </p:nvPicPr>
        <p:blipFill>
          <a:blip r:embed="rId3" cstate="print"/>
          <a:srcRect/>
          <a:stretch>
            <a:fillRect/>
          </a:stretch>
        </p:blipFill>
        <p:spPr bwMode="auto">
          <a:xfrm>
            <a:off x="2792413" y="1169988"/>
            <a:ext cx="5927725" cy="5105400"/>
          </a:xfrm>
          <a:prstGeom prst="rect">
            <a:avLst/>
          </a:prstGeom>
          <a:noFill/>
          <a:ln w="9525">
            <a:noFill/>
            <a:miter lim="800000"/>
            <a:headEnd/>
            <a:tailEnd/>
          </a:ln>
        </p:spPr>
      </p:pic>
      <p:sp>
        <p:nvSpPr>
          <p:cNvPr id="47108" name="Прямоугольник 6"/>
          <p:cNvSpPr>
            <a:spLocks noChangeArrowheads="1"/>
          </p:cNvSpPr>
          <p:nvPr/>
        </p:nvSpPr>
        <p:spPr bwMode="auto">
          <a:xfrm>
            <a:off x="428625" y="1209675"/>
            <a:ext cx="2414588" cy="4770438"/>
          </a:xfrm>
          <a:prstGeom prst="rect">
            <a:avLst/>
          </a:prstGeom>
          <a:noFill/>
          <a:ln w="9525">
            <a:noFill/>
            <a:miter lim="800000"/>
            <a:headEnd/>
            <a:tailEnd/>
          </a:ln>
        </p:spPr>
        <p:txBody>
          <a:bodyPr>
            <a:spAutoFit/>
          </a:bodyPr>
          <a:lstStyle/>
          <a:p>
            <a:r>
              <a:rPr lang="ru-RU" sz="1600"/>
              <a:t>Описание порядка установки, настройки, конфигурирования и администрирования средств антивирусной защиты, а также порядка действий в случае выявления факта вирусной атаки или иных нарушений требований по защите от программно-математических воздействий должны быть включены в руководство администратора безопасности информации в ИСПДн.</a:t>
            </a:r>
          </a:p>
        </p:txBody>
      </p:sp>
      <p:pic>
        <p:nvPicPr>
          <p:cNvPr id="47109"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09563" y="182563"/>
            <a:ext cx="8599487" cy="396875"/>
          </a:xfrm>
        </p:spPr>
        <p:txBody>
          <a:bodyPr>
            <a:normAutofit fontScale="90000"/>
          </a:bodyPr>
          <a:lstStyle/>
          <a:p>
            <a:pPr algn="ctr" eaLnBrk="1" hangingPunct="1"/>
            <a:r>
              <a:rPr lang="ru-RU" sz="2200" b="1" smtClean="0">
                <a:solidFill>
                  <a:schemeClr val="accent1"/>
                </a:solidFill>
                <a:latin typeface="Tahoma" pitchFamily="34" charset="0"/>
                <a:cs typeface="Tahoma" pitchFamily="34" charset="0"/>
              </a:rPr>
              <a:t>Основные мероприятия в ИСПДн </a:t>
            </a:r>
          </a:p>
        </p:txBody>
      </p:sp>
      <p:sp>
        <p:nvSpPr>
          <p:cNvPr id="21509"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C9858011-38A9-4E89-B1FC-B45EA3D59F07}" type="slidenum">
              <a:rPr lang="ru-RU" smtClean="0"/>
              <a:pPr algn="r">
                <a:defRPr/>
              </a:pPr>
              <a:t>3</a:t>
            </a:fld>
            <a:endParaRPr lang="ru-RU" smtClean="0"/>
          </a:p>
        </p:txBody>
      </p:sp>
      <p:pic>
        <p:nvPicPr>
          <p:cNvPr id="20483" name="Рисунок 5" descr="Безопасность ПДн.bmp"/>
          <p:cNvPicPr>
            <a:picLocks noChangeAspect="1"/>
          </p:cNvPicPr>
          <p:nvPr/>
        </p:nvPicPr>
        <p:blipFill>
          <a:blip r:embed="rId3" cstate="print"/>
          <a:srcRect/>
          <a:stretch>
            <a:fillRect/>
          </a:stretch>
        </p:blipFill>
        <p:spPr bwMode="auto">
          <a:xfrm>
            <a:off x="495300" y="793750"/>
            <a:ext cx="8170863" cy="5513388"/>
          </a:xfrm>
          <a:prstGeom prst="rect">
            <a:avLst/>
          </a:prstGeom>
          <a:noFill/>
          <a:ln w="9525">
            <a:noFill/>
            <a:miter lim="800000"/>
            <a:headEnd/>
            <a:tailEnd/>
          </a:ln>
        </p:spPr>
      </p:pic>
      <p:pic>
        <p:nvPicPr>
          <p:cNvPr id="20484"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242888" y="274638"/>
            <a:ext cx="8523287" cy="796925"/>
          </a:xfrm>
        </p:spPr>
        <p:txBody>
          <a:bodyPr anchor="ctr">
            <a:normAutofit fontScale="90000"/>
          </a:bodyPr>
          <a:lstStyle/>
          <a:p>
            <a:pPr algn="ctr" eaLnBrk="1" hangingPunct="1"/>
            <a:r>
              <a:rPr lang="ru-RU" sz="2400" b="1" smtClean="0">
                <a:solidFill>
                  <a:schemeClr val="accent1"/>
                </a:solidFill>
                <a:latin typeface="Tahoma" pitchFamily="34" charset="0"/>
                <a:cs typeface="Tahoma" pitchFamily="34" charset="0"/>
              </a:rPr>
              <a:t>Обеспечение безопасного межсетевого взаимодействия ИСПДн</a:t>
            </a:r>
          </a:p>
        </p:txBody>
      </p:sp>
      <p:sp>
        <p:nvSpPr>
          <p:cNvPr id="3" name="Текст 2"/>
          <p:cNvSpPr>
            <a:spLocks noGrp="1"/>
          </p:cNvSpPr>
          <p:nvPr>
            <p:ph type="body" sz="half" idx="1"/>
          </p:nvPr>
        </p:nvSpPr>
        <p:spPr>
          <a:xfrm>
            <a:off x="500063" y="1201738"/>
            <a:ext cx="4714875" cy="5072062"/>
          </a:xfrm>
        </p:spPr>
        <p:txBody>
          <a:bodyPr>
            <a:normAutofit lnSpcReduction="10000"/>
          </a:bodyPr>
          <a:lstStyle/>
          <a:p>
            <a:pPr marL="274320" indent="-274320" eaLnBrk="1" fontAlgn="auto" hangingPunct="1">
              <a:spcAft>
                <a:spcPts val="0"/>
              </a:spcAft>
              <a:buFont typeface="Wingdings 3"/>
              <a:buChar char=""/>
              <a:defRPr/>
            </a:pPr>
            <a:r>
              <a:rPr lang="ru-RU" sz="1400" dirty="0" smtClean="0"/>
              <a:t>Для осуществления разграничения доступа к ресурсам </a:t>
            </a:r>
            <a:r>
              <a:rPr lang="ru-RU" sz="1400" dirty="0" err="1" smtClean="0"/>
              <a:t>ИСПДн</a:t>
            </a:r>
            <a:r>
              <a:rPr lang="ru-RU" sz="1400" dirty="0" smtClean="0"/>
              <a:t> при межсетевом взаимодействии применяется </a:t>
            </a:r>
            <a:r>
              <a:rPr lang="ru-RU" sz="1400" dirty="0" smtClean="0">
                <a:solidFill>
                  <a:srgbClr val="C00000"/>
                </a:solidFill>
              </a:rPr>
              <a:t>межсетевое экранирование</a:t>
            </a:r>
            <a:r>
              <a:rPr lang="ru-RU" sz="1400" dirty="0" smtClean="0"/>
              <a:t>, которое реализуется программными и программно-аппаратными межсетевыми экранами (МЭ, МСЭ). Межсетевой экран устанавливается между защищаемой сетью, называемой внутренней, и внешней сетью. Межсетевой экран входит в состав защищаемой сети. Для него путем настроек отдельно задаются правила, ограничивающие доступ из внутренней сети во внешнюю и наоборот.</a:t>
            </a:r>
          </a:p>
          <a:p>
            <a:pPr marL="274320" indent="-274320" eaLnBrk="1" fontAlgn="auto" hangingPunct="1">
              <a:spcAft>
                <a:spcPts val="0"/>
              </a:spcAft>
              <a:buFont typeface="Wingdings 3"/>
              <a:buChar char=""/>
              <a:defRPr/>
            </a:pPr>
            <a:r>
              <a:rPr lang="ru-RU" sz="1400" dirty="0" smtClean="0"/>
              <a:t>Для обеспечения безопасного межсетевого взаимодействия в </a:t>
            </a:r>
            <a:r>
              <a:rPr lang="ru-RU" sz="1400" dirty="0" err="1" smtClean="0"/>
              <a:t>ИСПДн</a:t>
            </a:r>
            <a:r>
              <a:rPr lang="ru-RU" sz="1400" dirty="0" smtClean="0"/>
              <a:t> </a:t>
            </a:r>
            <a:r>
              <a:rPr lang="ru-RU" sz="1400" dirty="0" smtClean="0">
                <a:solidFill>
                  <a:srgbClr val="C00000"/>
                </a:solidFill>
              </a:rPr>
              <a:t>3 и 4 классов</a:t>
            </a:r>
            <a:r>
              <a:rPr lang="ru-RU" sz="1400" dirty="0" smtClean="0"/>
              <a:t> рекомендуется использовать </a:t>
            </a:r>
            <a:r>
              <a:rPr lang="ru-RU" sz="1400" dirty="0" smtClean="0">
                <a:solidFill>
                  <a:srgbClr val="C00000"/>
                </a:solidFill>
              </a:rPr>
              <a:t>МЭ не ниже пятого уровня защищенности.</a:t>
            </a:r>
          </a:p>
          <a:p>
            <a:pPr marL="274320" indent="-274320" eaLnBrk="1" fontAlgn="auto" hangingPunct="1">
              <a:spcAft>
                <a:spcPts val="0"/>
              </a:spcAft>
              <a:buFont typeface="Wingdings 3"/>
              <a:buChar char=""/>
              <a:defRPr/>
            </a:pPr>
            <a:r>
              <a:rPr lang="ru-RU" sz="1400" dirty="0" smtClean="0"/>
              <a:t>Для обеспечения безопасного межсетевого взаимодействия в </a:t>
            </a:r>
            <a:r>
              <a:rPr lang="ru-RU" sz="1400" dirty="0" err="1" smtClean="0"/>
              <a:t>ИСПДн</a:t>
            </a:r>
            <a:r>
              <a:rPr lang="ru-RU" sz="1400" dirty="0" smtClean="0"/>
              <a:t> </a:t>
            </a:r>
            <a:r>
              <a:rPr lang="ru-RU" sz="1400" dirty="0" smtClean="0">
                <a:solidFill>
                  <a:srgbClr val="C00000"/>
                </a:solidFill>
              </a:rPr>
              <a:t>2 класса</a:t>
            </a:r>
            <a:r>
              <a:rPr lang="ru-RU" sz="1400" dirty="0" smtClean="0"/>
              <a:t> рекомендуется использовать </a:t>
            </a:r>
            <a:r>
              <a:rPr lang="ru-RU" sz="1400" dirty="0" smtClean="0">
                <a:solidFill>
                  <a:srgbClr val="C00000"/>
                </a:solidFill>
              </a:rPr>
              <a:t>МЭ не ниже четвертого уровня защищенности</a:t>
            </a:r>
            <a:r>
              <a:rPr lang="ru-RU" sz="1400" dirty="0" smtClean="0"/>
              <a:t>.</a:t>
            </a:r>
          </a:p>
          <a:p>
            <a:pPr marL="274320" indent="-274320" eaLnBrk="1" fontAlgn="auto" hangingPunct="1">
              <a:spcAft>
                <a:spcPts val="0"/>
              </a:spcAft>
              <a:buFont typeface="Wingdings 3"/>
              <a:buChar char=""/>
              <a:defRPr/>
            </a:pPr>
            <a:r>
              <a:rPr lang="ru-RU" sz="1400" dirty="0" smtClean="0"/>
              <a:t>Для обеспечения безопасного межсетевого взаимодействия в </a:t>
            </a:r>
            <a:r>
              <a:rPr lang="ru-RU" sz="1400" dirty="0" err="1" smtClean="0"/>
              <a:t>ИСПДн</a:t>
            </a:r>
            <a:r>
              <a:rPr lang="ru-RU" sz="1400" dirty="0" smtClean="0"/>
              <a:t> </a:t>
            </a:r>
            <a:r>
              <a:rPr lang="ru-RU" sz="1400" dirty="0" smtClean="0">
                <a:solidFill>
                  <a:srgbClr val="C00000"/>
                </a:solidFill>
              </a:rPr>
              <a:t>1 класса </a:t>
            </a:r>
            <a:r>
              <a:rPr lang="ru-RU" sz="1400" dirty="0" smtClean="0"/>
              <a:t>рекомендуется использовать МЭ </a:t>
            </a:r>
            <a:r>
              <a:rPr lang="ru-RU" sz="1400" dirty="0" smtClean="0">
                <a:solidFill>
                  <a:srgbClr val="C00000"/>
                </a:solidFill>
              </a:rPr>
              <a:t>не ниже третьего уровня защищенности</a:t>
            </a:r>
            <a:r>
              <a:rPr lang="ru-RU" sz="1400" dirty="0" smtClean="0"/>
              <a:t>.</a:t>
            </a:r>
          </a:p>
          <a:p>
            <a:pPr marL="274320" indent="-274320" eaLnBrk="1" fontAlgn="auto" hangingPunct="1">
              <a:spcAft>
                <a:spcPts val="0"/>
              </a:spcAft>
              <a:buFont typeface="Wingdings 3"/>
              <a:buChar char=""/>
              <a:defRPr/>
            </a:pPr>
            <a:endParaRPr lang="ru-RU" dirty="0"/>
          </a:p>
        </p:txBody>
      </p:sp>
      <p:sp>
        <p:nvSpPr>
          <p:cNvPr id="49159"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004BC3FE-923B-4533-BAB4-FA5633DD64CF}" type="slidenum">
              <a:rPr lang="ru-RU" smtClean="0"/>
              <a:pPr algn="r">
                <a:defRPr/>
              </a:pPr>
              <a:t>30</a:t>
            </a:fld>
            <a:endParaRPr lang="ru-RU" smtClean="0"/>
          </a:p>
        </p:txBody>
      </p:sp>
      <p:pic>
        <p:nvPicPr>
          <p:cNvPr id="48132" name="Рисунок 3" descr="firewall2.1.gif"/>
          <p:cNvPicPr>
            <a:picLocks noChangeAspect="1"/>
          </p:cNvPicPr>
          <p:nvPr/>
        </p:nvPicPr>
        <p:blipFill>
          <a:blip r:embed="rId3" cstate="print"/>
          <a:srcRect/>
          <a:stretch>
            <a:fillRect/>
          </a:stretch>
        </p:blipFill>
        <p:spPr bwMode="auto">
          <a:xfrm>
            <a:off x="5121275" y="1327150"/>
            <a:ext cx="3856038" cy="3487738"/>
          </a:xfrm>
          <a:prstGeom prst="rect">
            <a:avLst/>
          </a:prstGeom>
          <a:noFill/>
          <a:ln w="9525">
            <a:noFill/>
            <a:miter lim="800000"/>
            <a:headEnd/>
            <a:tailEnd/>
          </a:ln>
        </p:spPr>
      </p:pic>
      <p:sp>
        <p:nvSpPr>
          <p:cNvPr id="48133" name="Номер слайда 3"/>
          <p:cNvSpPr txBox="1">
            <a:spLocks/>
          </p:cNvSpPr>
          <p:nvPr/>
        </p:nvSpPr>
        <p:spPr bwMode="auto">
          <a:xfrm>
            <a:off x="7885113" y="6308725"/>
            <a:ext cx="1008062" cy="444500"/>
          </a:xfrm>
          <a:prstGeom prst="rect">
            <a:avLst/>
          </a:prstGeom>
          <a:noFill/>
          <a:ln w="9525">
            <a:noFill/>
            <a:miter lim="800000"/>
            <a:headEnd/>
            <a:tailEnd/>
          </a:ln>
        </p:spPr>
        <p:txBody>
          <a:bodyPr/>
          <a:lstStyle/>
          <a:p>
            <a:pPr algn="r"/>
            <a:fld id="{C6DAC23E-A6A8-4F3E-8B0B-8DF137971200}" type="slidenum">
              <a:rPr lang="ru-RU" sz="1200" b="1">
                <a:solidFill>
                  <a:schemeClr val="bg1"/>
                </a:solidFill>
              </a:rPr>
              <a:pPr algn="r"/>
              <a:t>30</a:t>
            </a:fld>
            <a:endParaRPr lang="ru-RU" sz="1200" b="1">
              <a:solidFill>
                <a:schemeClr val="bg1"/>
              </a:solidFill>
            </a:endParaRPr>
          </a:p>
        </p:txBody>
      </p:sp>
      <p:pic>
        <p:nvPicPr>
          <p:cNvPr id="48134"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311150" y="266700"/>
            <a:ext cx="8531225" cy="519113"/>
          </a:xfrm>
        </p:spPr>
        <p:txBody>
          <a:bodyPr anchor="ctr"/>
          <a:lstStyle/>
          <a:p>
            <a:pPr algn="ctr" eaLnBrk="1" hangingPunct="1"/>
            <a:r>
              <a:rPr lang="ru-RU" sz="2400" b="1" smtClean="0">
                <a:solidFill>
                  <a:schemeClr val="accent1"/>
                </a:solidFill>
                <a:latin typeface="Tahoma" pitchFamily="34" charset="0"/>
                <a:cs typeface="Tahoma" pitchFamily="34" charset="0"/>
              </a:rPr>
              <a:t>Анализ защищенности</a:t>
            </a:r>
          </a:p>
        </p:txBody>
      </p:sp>
      <p:sp>
        <p:nvSpPr>
          <p:cNvPr id="50182"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05F54274-3B7E-47A8-A574-83907415407A}" type="slidenum">
              <a:rPr lang="ru-RU" smtClean="0"/>
              <a:pPr algn="r">
                <a:defRPr/>
              </a:pPr>
              <a:t>31</a:t>
            </a:fld>
            <a:endParaRPr lang="ru-RU" smtClean="0"/>
          </a:p>
        </p:txBody>
      </p:sp>
      <p:sp>
        <p:nvSpPr>
          <p:cNvPr id="4" name="Прямоугольник 3"/>
          <p:cNvSpPr/>
          <p:nvPr/>
        </p:nvSpPr>
        <p:spPr>
          <a:xfrm>
            <a:off x="500063" y="1247775"/>
            <a:ext cx="2571750" cy="2338388"/>
          </a:xfrm>
          <a:prstGeom prst="rect">
            <a:avLst/>
          </a:prstGeom>
        </p:spPr>
        <p:txBody>
          <a:bodyPr>
            <a:spAutoFit/>
          </a:bodyPr>
          <a:lstStyle/>
          <a:p>
            <a:pPr>
              <a:defRPr/>
            </a:pPr>
            <a:r>
              <a:rPr lang="ru-RU" sz="1600" dirty="0">
                <a:solidFill>
                  <a:srgbClr val="C00000"/>
                </a:solidFill>
                <a:latin typeface="+mn-lt"/>
                <a:cs typeface="+mn-cs"/>
              </a:rPr>
              <a:t>Подсистема анализа защищенности </a:t>
            </a:r>
            <a:r>
              <a:rPr lang="ru-RU" sz="1600" dirty="0">
                <a:latin typeface="+mn-lt"/>
                <a:cs typeface="+mn-cs"/>
              </a:rPr>
              <a:t>реализуется на основе использования средств тестирования (анализа защищенности) и контроля (аудита) безопасности информации</a:t>
            </a:r>
            <a:r>
              <a:rPr lang="ru-RU" dirty="0">
                <a:latin typeface="+mn-lt"/>
                <a:cs typeface="+mn-cs"/>
              </a:rPr>
              <a:t>.</a:t>
            </a:r>
          </a:p>
        </p:txBody>
      </p:sp>
      <p:pic>
        <p:nvPicPr>
          <p:cNvPr id="49156" name="Рисунок 4" descr="защищенность.bmp"/>
          <p:cNvPicPr>
            <a:picLocks noChangeAspect="1"/>
          </p:cNvPicPr>
          <p:nvPr/>
        </p:nvPicPr>
        <p:blipFill>
          <a:blip r:embed="rId3" cstate="print"/>
          <a:srcRect/>
          <a:stretch>
            <a:fillRect/>
          </a:stretch>
        </p:blipFill>
        <p:spPr bwMode="auto">
          <a:xfrm>
            <a:off x="3125788" y="1176338"/>
            <a:ext cx="5581650" cy="5137150"/>
          </a:xfrm>
          <a:prstGeom prst="rect">
            <a:avLst/>
          </a:prstGeom>
          <a:noFill/>
          <a:ln w="9525">
            <a:noFill/>
            <a:miter lim="800000"/>
            <a:headEnd/>
            <a:tailEnd/>
          </a:ln>
        </p:spPr>
      </p:pic>
      <p:pic>
        <p:nvPicPr>
          <p:cNvPr id="49157"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7475" y="266700"/>
            <a:ext cx="8918575" cy="519113"/>
          </a:xfrm>
          <a:prstGeom prst="rect">
            <a:avLst/>
          </a:prstGeom>
        </p:spPr>
        <p:txBody>
          <a:bodyPr anchor="ctr"/>
          <a:lstStyle/>
          <a:p>
            <a:pPr algn="ctr" eaLnBrk="0" hangingPunct="0"/>
            <a:r>
              <a:rPr lang="ru-RU" sz="2400" b="1">
                <a:solidFill>
                  <a:schemeClr val="accent1"/>
                </a:solidFill>
                <a:latin typeface="Tahoma" pitchFamily="34" charset="0"/>
                <a:cs typeface="Tahoma" pitchFamily="34" charset="0"/>
              </a:rPr>
              <a:t>Обнаружение вторжений</a:t>
            </a:r>
          </a:p>
        </p:txBody>
      </p:sp>
      <p:pic>
        <p:nvPicPr>
          <p:cNvPr id="50179" name="Рисунок 4" descr="обнаружение вторжений.bmp"/>
          <p:cNvPicPr>
            <a:picLocks noChangeAspect="1"/>
          </p:cNvPicPr>
          <p:nvPr/>
        </p:nvPicPr>
        <p:blipFill>
          <a:blip r:embed="rId3" cstate="print"/>
          <a:srcRect/>
          <a:stretch>
            <a:fillRect/>
          </a:stretch>
        </p:blipFill>
        <p:spPr bwMode="auto">
          <a:xfrm>
            <a:off x="3197225" y="1014413"/>
            <a:ext cx="5561013" cy="5272087"/>
          </a:xfrm>
          <a:prstGeom prst="rect">
            <a:avLst/>
          </a:prstGeom>
          <a:noFill/>
          <a:ln w="9525">
            <a:noFill/>
            <a:miter lim="800000"/>
            <a:headEnd/>
            <a:tailEnd/>
          </a:ln>
        </p:spPr>
      </p:pic>
      <p:sp>
        <p:nvSpPr>
          <p:cNvPr id="5" name="Прямоугольник 4"/>
          <p:cNvSpPr/>
          <p:nvPr/>
        </p:nvSpPr>
        <p:spPr>
          <a:xfrm>
            <a:off x="115411" y="1057275"/>
            <a:ext cx="3091340" cy="5823133"/>
          </a:xfrm>
          <a:prstGeom prst="rect">
            <a:avLst/>
          </a:prstGeom>
        </p:spPr>
        <p:txBody>
          <a:bodyPr wrap="square">
            <a:spAutoFit/>
          </a:bodyPr>
          <a:lstStyle/>
          <a:p>
            <a:pPr eaLnBrk="0" hangingPunct="0">
              <a:spcBef>
                <a:spcPct val="20000"/>
              </a:spcBef>
              <a:buClr>
                <a:srgbClr val="FFC905"/>
              </a:buClr>
              <a:defRPr/>
            </a:pPr>
            <a:r>
              <a:rPr lang="ru-RU" sz="1400" dirty="0">
                <a:cs typeface="+mn-cs"/>
              </a:rPr>
              <a:t>В интересах выявления угроз НСД за счет межсетевого взаимодействия применяются </a:t>
            </a:r>
            <a:r>
              <a:rPr lang="ru-RU" sz="1400" dirty="0">
                <a:solidFill>
                  <a:srgbClr val="C00000"/>
                </a:solidFill>
                <a:cs typeface="+mn-cs"/>
              </a:rPr>
              <a:t>системы обнаружения вторжений</a:t>
            </a:r>
            <a:r>
              <a:rPr lang="ru-RU" sz="1400" dirty="0">
                <a:cs typeface="+mn-cs"/>
              </a:rPr>
              <a:t>. Такие системы строятся с учетом особенностей реализации атак, этапов их развития и основаны на целом ряде методов обнаружения атак.</a:t>
            </a:r>
          </a:p>
          <a:p>
            <a:pPr marL="342900" indent="-342900" eaLnBrk="0" hangingPunct="0">
              <a:spcBef>
                <a:spcPct val="20000"/>
              </a:spcBef>
              <a:buClr>
                <a:srgbClr val="FFC905"/>
              </a:buClr>
              <a:buFont typeface="Wingdings 2" pitchFamily="18" charset="2"/>
              <a:buChar char="¢"/>
              <a:defRPr/>
            </a:pPr>
            <a:r>
              <a:rPr lang="ru-RU" sz="1600" dirty="0">
                <a:latin typeface="+mn-lt"/>
                <a:cs typeface="+mn-cs"/>
              </a:rPr>
              <a:t>Для обнаружения вторжений в </a:t>
            </a:r>
            <a:r>
              <a:rPr lang="ru-RU" sz="1600" dirty="0" err="1">
                <a:latin typeface="+mn-lt"/>
                <a:cs typeface="+mn-cs"/>
              </a:rPr>
              <a:t>ИСПДн</a:t>
            </a:r>
            <a:r>
              <a:rPr lang="ru-RU" sz="1600" dirty="0">
                <a:latin typeface="+mn-lt"/>
                <a:cs typeface="+mn-cs"/>
              </a:rPr>
              <a:t> 3 и 4 классов рекомендуется использовать системы обнаружения сетевых атак, использующие сигнатурные методы анализа.</a:t>
            </a:r>
            <a:endParaRPr lang="en-US" sz="1600" dirty="0">
              <a:latin typeface="+mn-lt"/>
              <a:cs typeface="+mn-cs"/>
            </a:endParaRPr>
          </a:p>
          <a:p>
            <a:pPr marL="342900" indent="-342900" eaLnBrk="0" hangingPunct="0">
              <a:spcBef>
                <a:spcPct val="20000"/>
              </a:spcBef>
              <a:buClr>
                <a:srgbClr val="FFC905"/>
              </a:buClr>
              <a:buFont typeface="Wingdings 2" pitchFamily="18" charset="2"/>
              <a:buChar char="¢"/>
              <a:defRPr/>
            </a:pPr>
            <a:r>
              <a:rPr lang="ru-RU" sz="1600" dirty="0">
                <a:latin typeface="+mn-lt"/>
                <a:cs typeface="+mn-cs"/>
              </a:rPr>
              <a:t>Для обнаружения вторжений в </a:t>
            </a:r>
            <a:r>
              <a:rPr lang="ru-RU" sz="1600" dirty="0" err="1">
                <a:latin typeface="+mn-lt"/>
                <a:cs typeface="+mn-cs"/>
              </a:rPr>
              <a:t>ИСПДн</a:t>
            </a:r>
            <a:r>
              <a:rPr lang="ru-RU" sz="1600" dirty="0">
                <a:latin typeface="+mn-lt"/>
                <a:cs typeface="+mn-cs"/>
              </a:rPr>
              <a:t> 1 и 2 класса рекомендуется использовать системы обнаружения сетевых атак, использующие наряду с сигнатурными методами анализа методы выявления аномалий.</a:t>
            </a:r>
          </a:p>
        </p:txBody>
      </p:sp>
      <p:pic>
        <p:nvPicPr>
          <p:cNvPr id="50181"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
        <p:nvSpPr>
          <p:cNvPr id="51206"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DBF92CCB-75C9-4C60-92EF-2343AB6C595C}" type="slidenum">
              <a:rPr lang="ru-RU" smtClean="0"/>
              <a:pPr algn="r">
                <a:defRPr/>
              </a:pPr>
              <a:t>32</a:t>
            </a:fld>
            <a:endParaRPr lang="ru-RU" smtClean="0"/>
          </a:p>
        </p:txBody>
      </p:sp>
    </p:spTree>
  </p:cSld>
  <p:clrMapOvr>
    <a:masterClrMapping/>
  </p:clrMapOvr>
  <p:transition>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217488" y="266700"/>
            <a:ext cx="8818562" cy="661988"/>
          </a:xfrm>
        </p:spPr>
        <p:txBody>
          <a:bodyPr anchor="ctr"/>
          <a:lstStyle/>
          <a:p>
            <a:pPr algn="ctr"/>
            <a:r>
              <a:rPr lang="ru-RU" sz="2400" b="1" smtClean="0">
                <a:solidFill>
                  <a:schemeClr val="accent1"/>
                </a:solidFill>
                <a:latin typeface="Tahoma" pitchFamily="34" charset="0"/>
                <a:cs typeface="Tahoma" pitchFamily="34" charset="0"/>
              </a:rPr>
              <a:t>Защита ПДн от утечки по ТКУИ</a:t>
            </a:r>
          </a:p>
        </p:txBody>
      </p:sp>
      <p:sp>
        <p:nvSpPr>
          <p:cNvPr id="52229"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D75F95EB-BE18-46B9-BDC2-4940179BE008}" type="slidenum">
              <a:rPr lang="ru-RU" smtClean="0"/>
              <a:pPr algn="r">
                <a:defRPr/>
              </a:pPr>
              <a:t>33</a:t>
            </a:fld>
            <a:endParaRPr lang="ru-RU" smtClean="0"/>
          </a:p>
        </p:txBody>
      </p:sp>
      <p:sp>
        <p:nvSpPr>
          <p:cNvPr id="5" name="Содержимое 2"/>
          <p:cNvSpPr txBox="1">
            <a:spLocks/>
          </p:cNvSpPr>
          <p:nvPr/>
        </p:nvSpPr>
        <p:spPr>
          <a:xfrm>
            <a:off x="452438" y="1200150"/>
            <a:ext cx="8256587" cy="5132388"/>
          </a:xfrm>
          <a:prstGeom prst="rect">
            <a:avLst/>
          </a:prstGeom>
        </p:spPr>
        <p:txBody>
          <a:bodyPr/>
          <a:lstStyle/>
          <a:p>
            <a:pPr eaLnBrk="0" hangingPunct="0">
              <a:spcBef>
                <a:spcPct val="20000"/>
              </a:spcBef>
              <a:buClr>
                <a:srgbClr val="FFC905"/>
              </a:buClr>
              <a:tabLst>
                <a:tab pos="0" algn="l"/>
              </a:tabLst>
              <a:defRPr/>
            </a:pPr>
            <a:r>
              <a:rPr lang="ru-RU" dirty="0">
                <a:cs typeface="+mn-cs"/>
              </a:rPr>
              <a:t>Для защиты </a:t>
            </a:r>
            <a:r>
              <a:rPr lang="ru-RU" dirty="0" err="1">
                <a:cs typeface="+mn-cs"/>
              </a:rPr>
              <a:t>ПДн</a:t>
            </a:r>
            <a:r>
              <a:rPr lang="ru-RU" dirty="0">
                <a:cs typeface="+mn-cs"/>
              </a:rPr>
              <a:t> от утечки по техническим каналам применяются </a:t>
            </a:r>
            <a:r>
              <a:rPr lang="ru-RU" dirty="0">
                <a:solidFill>
                  <a:srgbClr val="C00000"/>
                </a:solidFill>
                <a:cs typeface="+mn-cs"/>
              </a:rPr>
              <a:t>организационные</a:t>
            </a:r>
            <a:r>
              <a:rPr lang="ru-RU" dirty="0">
                <a:cs typeface="+mn-cs"/>
              </a:rPr>
              <a:t> и </a:t>
            </a:r>
            <a:r>
              <a:rPr lang="ru-RU" dirty="0">
                <a:solidFill>
                  <a:srgbClr val="C00000"/>
                </a:solidFill>
                <a:cs typeface="+mn-cs"/>
              </a:rPr>
              <a:t>технические мероприятия</a:t>
            </a:r>
            <a:r>
              <a:rPr lang="ru-RU" dirty="0">
                <a:cs typeface="+mn-cs"/>
              </a:rPr>
              <a:t>, направленные на исключение утечки:</a:t>
            </a:r>
          </a:p>
          <a:p>
            <a:pPr marL="342900" indent="-342900" eaLnBrk="0" hangingPunct="0">
              <a:spcBef>
                <a:spcPct val="20000"/>
              </a:spcBef>
              <a:buClr>
                <a:srgbClr val="FFC905"/>
              </a:buClr>
              <a:buFont typeface="Wingdings 2" pitchFamily="18" charset="2"/>
              <a:buChar char="¢"/>
              <a:tabLst>
                <a:tab pos="0" algn="l"/>
              </a:tabLst>
              <a:defRPr/>
            </a:pPr>
            <a:r>
              <a:rPr lang="ru-RU" dirty="0">
                <a:solidFill>
                  <a:schemeClr val="tx2">
                    <a:lumMod val="75000"/>
                    <a:lumOff val="25000"/>
                  </a:schemeClr>
                </a:solidFill>
                <a:latin typeface="+mn-lt"/>
                <a:cs typeface="+mn-cs"/>
              </a:rPr>
              <a:t>акустической (речевой) информации, </a:t>
            </a:r>
          </a:p>
          <a:p>
            <a:pPr marL="342900" indent="-342900" eaLnBrk="0" hangingPunct="0">
              <a:spcBef>
                <a:spcPct val="20000"/>
              </a:spcBef>
              <a:buClr>
                <a:srgbClr val="FFC905"/>
              </a:buClr>
              <a:buFont typeface="Wingdings 2" pitchFamily="18" charset="2"/>
              <a:buChar char="¢"/>
              <a:tabLst>
                <a:tab pos="0" algn="l"/>
              </a:tabLst>
              <a:defRPr/>
            </a:pPr>
            <a:r>
              <a:rPr lang="ru-RU" dirty="0">
                <a:solidFill>
                  <a:schemeClr val="tx2">
                    <a:lumMod val="75000"/>
                    <a:lumOff val="25000"/>
                  </a:schemeClr>
                </a:solidFill>
                <a:latin typeface="+mn-lt"/>
                <a:cs typeface="+mn-cs"/>
              </a:rPr>
              <a:t>видовой информации, </a:t>
            </a:r>
          </a:p>
          <a:p>
            <a:pPr marL="342900" indent="-342900" eaLnBrk="0" hangingPunct="0">
              <a:spcBef>
                <a:spcPct val="20000"/>
              </a:spcBef>
              <a:buClr>
                <a:srgbClr val="FFC905"/>
              </a:buClr>
              <a:buFont typeface="Wingdings 2" pitchFamily="18" charset="2"/>
              <a:buChar char="¢"/>
              <a:tabLst>
                <a:tab pos="0" algn="l"/>
              </a:tabLst>
              <a:defRPr/>
            </a:pPr>
            <a:r>
              <a:rPr lang="ru-RU" dirty="0">
                <a:solidFill>
                  <a:schemeClr val="tx2">
                    <a:lumMod val="75000"/>
                    <a:lumOff val="25000"/>
                  </a:schemeClr>
                </a:solidFill>
                <a:latin typeface="+mn-lt"/>
                <a:cs typeface="+mn-cs"/>
              </a:rPr>
              <a:t>информации за счет побочных электромагнитных излучений и наводок</a:t>
            </a:r>
            <a:r>
              <a:rPr lang="ru-RU" kern="0" dirty="0">
                <a:solidFill>
                  <a:schemeClr val="tx2">
                    <a:lumMod val="75000"/>
                    <a:lumOff val="25000"/>
                  </a:schemeClr>
                </a:solidFill>
                <a:latin typeface="+mn-lt"/>
                <a:cs typeface="+mn-cs"/>
              </a:rPr>
              <a:t>.</a:t>
            </a:r>
          </a:p>
          <a:p>
            <a:pPr eaLnBrk="0" hangingPunct="0">
              <a:spcBef>
                <a:spcPct val="20000"/>
              </a:spcBef>
              <a:buClr>
                <a:srgbClr val="FFC905"/>
              </a:buClr>
              <a:tabLst>
                <a:tab pos="0" algn="l"/>
              </a:tabLst>
              <a:defRPr/>
            </a:pPr>
            <a:r>
              <a:rPr lang="ru-RU" dirty="0">
                <a:cs typeface="+mn-cs"/>
              </a:rPr>
              <a:t>При реализации технических мероприятий используются технические </a:t>
            </a:r>
            <a:r>
              <a:rPr lang="ru-RU" dirty="0">
                <a:solidFill>
                  <a:srgbClr val="C00000"/>
                </a:solidFill>
                <a:cs typeface="+mn-cs"/>
              </a:rPr>
              <a:t>пассивные</a:t>
            </a:r>
            <a:r>
              <a:rPr lang="ru-RU" dirty="0">
                <a:cs typeface="+mn-cs"/>
              </a:rPr>
              <a:t> и </a:t>
            </a:r>
            <a:r>
              <a:rPr lang="ru-RU" dirty="0">
                <a:solidFill>
                  <a:srgbClr val="C00000"/>
                </a:solidFill>
                <a:cs typeface="+mn-cs"/>
              </a:rPr>
              <a:t>активные</a:t>
            </a:r>
            <a:r>
              <a:rPr lang="ru-RU" dirty="0">
                <a:cs typeface="+mn-cs"/>
              </a:rPr>
              <a:t> средства защиты.</a:t>
            </a:r>
          </a:p>
          <a:p>
            <a:pPr eaLnBrk="0" hangingPunct="0">
              <a:spcBef>
                <a:spcPct val="20000"/>
              </a:spcBef>
              <a:buClr>
                <a:srgbClr val="FFC905"/>
              </a:buClr>
              <a:tabLst>
                <a:tab pos="0" algn="l"/>
              </a:tabLst>
              <a:defRPr/>
            </a:pPr>
            <a:r>
              <a:rPr lang="ru-RU" dirty="0">
                <a:cs typeface="+mn-cs"/>
              </a:rPr>
              <a:t>Пассивные методы защиты информации, как правило, реализуются при строительстве или реконструкции зданий на этапе разработки проектных решений, что позволяет заранее учесть типы строительных конструкций, способы прокладки коммуникаций, оптимальные места размещения защищаемых помещений.</a:t>
            </a:r>
          </a:p>
          <a:p>
            <a:pPr eaLnBrk="0" hangingPunct="0">
              <a:spcBef>
                <a:spcPct val="20000"/>
              </a:spcBef>
              <a:buClr>
                <a:srgbClr val="FFC905"/>
              </a:buClr>
              <a:tabLst>
                <a:tab pos="0" algn="l"/>
              </a:tabLst>
              <a:defRPr/>
            </a:pPr>
            <a:r>
              <a:rPr lang="ru-RU" dirty="0">
                <a:cs typeface="+mn-cs"/>
              </a:rPr>
              <a:t>В случае технической невозможности использования пассивных средств защиты помещений или если они не обеспечивают выполнение требуемых норм по звукоизоляции, используются активные меры защиты.</a:t>
            </a:r>
          </a:p>
          <a:p>
            <a:pPr eaLnBrk="0" hangingPunct="0">
              <a:spcBef>
                <a:spcPct val="20000"/>
              </a:spcBef>
              <a:buClr>
                <a:srgbClr val="FFC905"/>
              </a:buClr>
              <a:tabLst>
                <a:tab pos="0" algn="l"/>
              </a:tabLst>
              <a:defRPr/>
            </a:pPr>
            <a:endParaRPr lang="ru-RU" dirty="0">
              <a:cs typeface="+mn-cs"/>
            </a:endParaRPr>
          </a:p>
          <a:p>
            <a:pPr eaLnBrk="0" hangingPunct="0">
              <a:spcBef>
                <a:spcPct val="20000"/>
              </a:spcBef>
              <a:buClr>
                <a:srgbClr val="FFC905"/>
              </a:buClr>
              <a:tabLst>
                <a:tab pos="0" algn="l"/>
              </a:tabLst>
              <a:defRPr/>
            </a:pPr>
            <a:endParaRPr lang="ru-RU" dirty="0">
              <a:cs typeface="+mn-cs"/>
            </a:endParaRPr>
          </a:p>
          <a:p>
            <a:pPr eaLnBrk="0" hangingPunct="0">
              <a:spcBef>
                <a:spcPct val="20000"/>
              </a:spcBef>
              <a:buClr>
                <a:srgbClr val="FFC905"/>
              </a:buClr>
              <a:tabLst>
                <a:tab pos="0" algn="l"/>
              </a:tabLst>
              <a:defRPr/>
            </a:pPr>
            <a:endParaRPr lang="ru-RU" dirty="0">
              <a:cs typeface="+mn-cs"/>
            </a:endParaRPr>
          </a:p>
          <a:p>
            <a:pPr marL="342900" indent="-342900" eaLnBrk="0" hangingPunct="0">
              <a:spcBef>
                <a:spcPct val="20000"/>
              </a:spcBef>
              <a:buClr>
                <a:srgbClr val="FFC905"/>
              </a:buClr>
              <a:tabLst>
                <a:tab pos="0" algn="l"/>
              </a:tabLst>
              <a:defRPr/>
            </a:pPr>
            <a:endParaRPr lang="ru-RU" sz="2000" kern="0" dirty="0">
              <a:solidFill>
                <a:schemeClr val="tx2">
                  <a:lumMod val="75000"/>
                  <a:lumOff val="25000"/>
                </a:schemeClr>
              </a:solidFill>
              <a:latin typeface="+mn-lt"/>
              <a:cs typeface="+mn-cs"/>
            </a:endParaRPr>
          </a:p>
        </p:txBody>
      </p:sp>
      <p:pic>
        <p:nvPicPr>
          <p:cNvPr id="51204" name="Picture 1" descr="C:\Users\1\Desktop\Мивар.jpg"/>
          <p:cNvPicPr>
            <a:picLocks noChangeAspect="1" noChangeArrowheads="1"/>
          </p:cNvPicPr>
          <p:nvPr/>
        </p:nvPicPr>
        <p:blipFill>
          <a:blip r:embed="rId3"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a:xfrm>
            <a:off x="268288" y="168275"/>
            <a:ext cx="8531225" cy="784225"/>
          </a:xfrm>
        </p:spPr>
        <p:txBody>
          <a:bodyPr anchor="ctr">
            <a:normAutofit/>
          </a:bodyPr>
          <a:lstStyle/>
          <a:p>
            <a:pPr algn="ctr"/>
            <a:r>
              <a:rPr lang="ru-RU" sz="2000" b="1" smtClean="0">
                <a:solidFill>
                  <a:schemeClr val="accent1"/>
                </a:solidFill>
                <a:latin typeface="Tahoma" pitchFamily="34" charset="0"/>
                <a:cs typeface="Tahoma" pitchFamily="34" charset="0"/>
              </a:rPr>
              <a:t>Порядок организации обеспечения безопасности ПДн</a:t>
            </a:r>
            <a:br>
              <a:rPr lang="ru-RU" sz="2000" b="1" smtClean="0">
                <a:solidFill>
                  <a:schemeClr val="accent1"/>
                </a:solidFill>
                <a:latin typeface="Tahoma" pitchFamily="34" charset="0"/>
                <a:cs typeface="Tahoma" pitchFamily="34" charset="0"/>
              </a:rPr>
            </a:br>
            <a:r>
              <a:rPr lang="ru-RU" sz="2000" b="1" smtClean="0">
                <a:solidFill>
                  <a:schemeClr val="accent1"/>
                </a:solidFill>
                <a:latin typeface="Tahoma" pitchFamily="34" charset="0"/>
                <a:cs typeface="Tahoma" pitchFamily="34" charset="0"/>
              </a:rPr>
              <a:t>в ИСПДн и основные этапы работ Компании</a:t>
            </a:r>
          </a:p>
        </p:txBody>
      </p:sp>
      <p:sp>
        <p:nvSpPr>
          <p:cNvPr id="53253"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13E51E2A-199C-44C3-B956-4B8E8362A750}" type="slidenum">
              <a:rPr lang="ru-RU" smtClean="0"/>
              <a:pPr algn="r">
                <a:defRPr/>
              </a:pPr>
              <a:t>34</a:t>
            </a:fld>
            <a:endParaRPr lang="ru-RU" smtClean="0"/>
          </a:p>
        </p:txBody>
      </p:sp>
      <p:sp>
        <p:nvSpPr>
          <p:cNvPr id="30723" name="TextBox 3"/>
          <p:cNvSpPr txBox="1">
            <a:spLocks noChangeArrowheads="1"/>
          </p:cNvSpPr>
          <p:nvPr/>
        </p:nvSpPr>
        <p:spPr bwMode="auto">
          <a:xfrm>
            <a:off x="311150" y="1174750"/>
            <a:ext cx="8547100" cy="5078413"/>
          </a:xfrm>
          <a:prstGeom prst="rect">
            <a:avLst/>
          </a:prstGeom>
          <a:noFill/>
          <a:ln w="9525">
            <a:noFill/>
            <a:miter lim="800000"/>
            <a:headEnd/>
            <a:tailEnd/>
          </a:ln>
        </p:spPr>
        <p:txBody>
          <a:bodyPr>
            <a:spAutoFit/>
          </a:bodyPr>
          <a:lstStyle/>
          <a:p>
            <a:pPr marL="342900" indent="-342900" eaLnBrk="0" hangingPunct="0">
              <a:buClr>
                <a:srgbClr val="C00000"/>
              </a:buClr>
              <a:buFont typeface="Arial Narrow" pitchFamily="34" charset="0"/>
              <a:buAutoNum type="arabicParenR"/>
            </a:pPr>
            <a:r>
              <a:rPr lang="ru-RU">
                <a:solidFill>
                  <a:srgbClr val="003399"/>
                </a:solidFill>
              </a:rPr>
              <a:t>Обследование </a:t>
            </a:r>
            <a:r>
              <a:rPr lang="ru-RU"/>
              <a:t>(аудит) информационной инфраструктуры компании и выявление необходимости и степени обработки персональных данных на конкретных серверах и рабочих местах сотрудников;</a:t>
            </a:r>
          </a:p>
          <a:p>
            <a:pPr marL="342900" indent="-342900" eaLnBrk="0" hangingPunct="0">
              <a:buClr>
                <a:srgbClr val="C00000"/>
              </a:buClr>
              <a:buFont typeface="Arial Narrow" pitchFamily="34" charset="0"/>
              <a:buAutoNum type="arabicParenR"/>
            </a:pPr>
            <a:r>
              <a:rPr lang="ru-RU">
                <a:solidFill>
                  <a:srgbClr val="003399"/>
                </a:solidFill>
              </a:rPr>
              <a:t>Классификация </a:t>
            </a:r>
            <a:r>
              <a:rPr lang="ru-RU"/>
              <a:t>информационной системы персональных данных;</a:t>
            </a:r>
          </a:p>
          <a:p>
            <a:pPr marL="342900" indent="-342900" eaLnBrk="0" hangingPunct="0">
              <a:buClr>
                <a:srgbClr val="C00000"/>
              </a:buClr>
              <a:buFont typeface="Arial Narrow" pitchFamily="34" charset="0"/>
              <a:buAutoNum type="arabicParenR"/>
            </a:pPr>
            <a:r>
              <a:rPr lang="ru-RU"/>
              <a:t>Разработка </a:t>
            </a:r>
            <a:r>
              <a:rPr lang="ru-RU">
                <a:solidFill>
                  <a:srgbClr val="003399"/>
                </a:solidFill>
              </a:rPr>
              <a:t>частной модели угроз </a:t>
            </a:r>
            <a:r>
              <a:rPr lang="ru-RU"/>
              <a:t>безопасности персональных данных;</a:t>
            </a:r>
          </a:p>
          <a:p>
            <a:pPr marL="342900" indent="-342900" eaLnBrk="0" hangingPunct="0">
              <a:buClr>
                <a:srgbClr val="C00000"/>
              </a:buClr>
              <a:buFont typeface="Arial Narrow" pitchFamily="34" charset="0"/>
              <a:buAutoNum type="arabicParenR"/>
            </a:pPr>
            <a:r>
              <a:rPr lang="ru-RU"/>
              <a:t>Разработка </a:t>
            </a:r>
            <a:r>
              <a:rPr lang="ru-RU">
                <a:solidFill>
                  <a:srgbClr val="003399"/>
                </a:solidFill>
              </a:rPr>
              <a:t>технического задания </a:t>
            </a:r>
            <a:r>
              <a:rPr lang="ru-RU"/>
              <a:t>на проведение работ по созданию системы защиты персональных данных;</a:t>
            </a:r>
          </a:p>
          <a:p>
            <a:pPr marL="342900" indent="-342900" eaLnBrk="0" hangingPunct="0">
              <a:buClr>
                <a:srgbClr val="C00000"/>
              </a:buClr>
              <a:buFont typeface="Arial Narrow" pitchFamily="34" charset="0"/>
              <a:buAutoNum type="arabicParenR"/>
            </a:pPr>
            <a:r>
              <a:rPr lang="ru-RU">
                <a:solidFill>
                  <a:srgbClr val="003399"/>
                </a:solidFill>
              </a:rPr>
              <a:t>Проектирование </a:t>
            </a:r>
            <a:r>
              <a:rPr lang="ru-RU"/>
              <a:t>системы защиты персональных данных;</a:t>
            </a:r>
          </a:p>
          <a:p>
            <a:pPr marL="342900" indent="-342900" eaLnBrk="0" hangingPunct="0">
              <a:buClr>
                <a:srgbClr val="C00000"/>
              </a:buClr>
              <a:buFont typeface="Arial Narrow" pitchFamily="34" charset="0"/>
              <a:buAutoNum type="arabicParenR"/>
            </a:pPr>
            <a:r>
              <a:rPr lang="ru-RU"/>
              <a:t>Разработка проектов </a:t>
            </a:r>
            <a:r>
              <a:rPr lang="ru-RU">
                <a:solidFill>
                  <a:srgbClr val="003399"/>
                </a:solidFill>
              </a:rPr>
              <a:t>организационно-распорядительных документов </a:t>
            </a:r>
            <a:r>
              <a:rPr lang="ru-RU"/>
              <a:t>Заказчика по регламентации обработки ПДн;</a:t>
            </a:r>
          </a:p>
          <a:p>
            <a:pPr marL="342900" indent="-342900" eaLnBrk="0" hangingPunct="0">
              <a:buClr>
                <a:srgbClr val="C00000"/>
              </a:buClr>
              <a:buFont typeface="Arial Narrow" pitchFamily="34" charset="0"/>
              <a:buAutoNum type="arabicParenR"/>
            </a:pPr>
            <a:r>
              <a:rPr lang="ru-RU">
                <a:solidFill>
                  <a:srgbClr val="003399"/>
                </a:solidFill>
              </a:rPr>
              <a:t>Сертификация </a:t>
            </a:r>
            <a:r>
              <a:rPr lang="ru-RU"/>
              <a:t>средств защиты информации (при необходимости);</a:t>
            </a:r>
          </a:p>
          <a:p>
            <a:pPr marL="342900" indent="-342900" eaLnBrk="0" hangingPunct="0">
              <a:buClr>
                <a:srgbClr val="C00000"/>
              </a:buClr>
              <a:buFont typeface="Arial Narrow" pitchFamily="34" charset="0"/>
              <a:buAutoNum type="arabicParenR"/>
            </a:pPr>
            <a:r>
              <a:rPr lang="ru-RU">
                <a:solidFill>
                  <a:srgbClr val="003399"/>
                </a:solidFill>
              </a:rPr>
              <a:t>Реализация </a:t>
            </a:r>
            <a:r>
              <a:rPr lang="ru-RU"/>
              <a:t>системы защиты персональных данных;</a:t>
            </a:r>
          </a:p>
          <a:p>
            <a:pPr marL="342900" indent="-342900" eaLnBrk="0" hangingPunct="0">
              <a:buClr>
                <a:srgbClr val="C00000"/>
              </a:buClr>
              <a:buFont typeface="Arial Narrow" pitchFamily="34" charset="0"/>
              <a:buAutoNum type="arabicParenR"/>
            </a:pPr>
            <a:r>
              <a:rPr lang="ru-RU">
                <a:solidFill>
                  <a:srgbClr val="C00000"/>
                </a:solidFill>
              </a:rPr>
              <a:t>Аттестация ИСПДн </a:t>
            </a:r>
            <a:r>
              <a:rPr lang="ru-RU"/>
              <a:t>Заказчика по требованиям безопасности информации;</a:t>
            </a:r>
          </a:p>
          <a:p>
            <a:pPr marL="342900" indent="-342900" eaLnBrk="0" hangingPunct="0">
              <a:buClr>
                <a:srgbClr val="C00000"/>
              </a:buClr>
              <a:buFont typeface="Arial Narrow" pitchFamily="34" charset="0"/>
              <a:buAutoNum type="arabicParenR"/>
            </a:pPr>
            <a:r>
              <a:rPr lang="ru-RU">
                <a:solidFill>
                  <a:srgbClr val="003399"/>
                </a:solidFill>
              </a:rPr>
              <a:t>Обучение </a:t>
            </a:r>
            <a:r>
              <a:rPr lang="ru-RU"/>
              <a:t>сотрудников Заказчика особенностям обработки персональных данных и повышение их осведомленности об ответственности за нарушения;</a:t>
            </a:r>
          </a:p>
          <a:p>
            <a:pPr marL="342900" indent="-342900" eaLnBrk="0" hangingPunct="0">
              <a:buClr>
                <a:srgbClr val="C00000"/>
              </a:buClr>
              <a:buFont typeface="Arial Narrow" pitchFamily="34" charset="0"/>
              <a:buAutoNum type="arabicParenR"/>
            </a:pPr>
            <a:r>
              <a:rPr lang="ru-RU">
                <a:solidFill>
                  <a:srgbClr val="003399"/>
                </a:solidFill>
              </a:rPr>
              <a:t>Сопровождение </a:t>
            </a:r>
            <a:r>
              <a:rPr lang="ru-RU"/>
              <a:t>и эволюционное развитие ИСПДн Заказчика в соответствии с требованиями безопасности информации.</a:t>
            </a:r>
            <a:endParaRPr lang="ru-RU">
              <a:latin typeface="Tahoma" pitchFamily="34" charset="0"/>
            </a:endParaRPr>
          </a:p>
        </p:txBody>
      </p:sp>
      <p:pic>
        <p:nvPicPr>
          <p:cNvPr id="52228" name="Picture 1" descr="C:\Users\1\Desktop\Мивар.jpg"/>
          <p:cNvPicPr>
            <a:picLocks noChangeAspect="1" noChangeArrowheads="1"/>
          </p:cNvPicPr>
          <p:nvPr/>
        </p:nvPicPr>
        <p:blipFill>
          <a:blip r:embed="rId3"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Effect transition="in" filter="fade">
                                      <p:cBhvr>
                                        <p:cTn id="11" dur="1000"/>
                                        <p:tgtEl>
                                          <p:spTgt spid="3072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fade">
                                      <p:cBhvr>
                                        <p:cTn id="15" dur="1000"/>
                                        <p:tgtEl>
                                          <p:spTgt spid="3072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Effect transition="in" filter="fade">
                                      <p:cBhvr>
                                        <p:cTn id="19" dur="1000"/>
                                        <p:tgtEl>
                                          <p:spTgt spid="3072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Effect transition="in" filter="fade">
                                      <p:cBhvr>
                                        <p:cTn id="23" dur="1000"/>
                                        <p:tgtEl>
                                          <p:spTgt spid="3072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animEffect transition="in" filter="fade">
                                      <p:cBhvr>
                                        <p:cTn id="27" dur="1000"/>
                                        <p:tgtEl>
                                          <p:spTgt spid="30723">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animEffect transition="in" filter="fade">
                                      <p:cBhvr>
                                        <p:cTn id="31" dur="1000"/>
                                        <p:tgtEl>
                                          <p:spTgt spid="30723">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0723">
                                            <p:txEl>
                                              <p:pRg st="7" end="7"/>
                                            </p:txEl>
                                          </p:spTgt>
                                        </p:tgtEl>
                                        <p:attrNameLst>
                                          <p:attrName>style.visibility</p:attrName>
                                        </p:attrNameLst>
                                      </p:cBhvr>
                                      <p:to>
                                        <p:strVal val="visible"/>
                                      </p:to>
                                    </p:set>
                                    <p:animEffect transition="in" filter="fade">
                                      <p:cBhvr>
                                        <p:cTn id="35" dur="1000"/>
                                        <p:tgtEl>
                                          <p:spTgt spid="30723">
                                            <p:txEl>
                                              <p:pRg st="7" end="7"/>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30723">
                                            <p:txEl>
                                              <p:pRg st="8" end="8"/>
                                            </p:txEl>
                                          </p:spTgt>
                                        </p:tgtEl>
                                        <p:attrNameLst>
                                          <p:attrName>style.visibility</p:attrName>
                                        </p:attrNameLst>
                                      </p:cBhvr>
                                      <p:to>
                                        <p:strVal val="visible"/>
                                      </p:to>
                                    </p:set>
                                    <p:animEffect transition="in" filter="fade">
                                      <p:cBhvr>
                                        <p:cTn id="39" dur="1000"/>
                                        <p:tgtEl>
                                          <p:spTgt spid="30723">
                                            <p:txEl>
                                              <p:pRg st="8" end="8"/>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30723">
                                            <p:txEl>
                                              <p:pRg st="9" end="9"/>
                                            </p:txEl>
                                          </p:spTgt>
                                        </p:tgtEl>
                                        <p:attrNameLst>
                                          <p:attrName>style.visibility</p:attrName>
                                        </p:attrNameLst>
                                      </p:cBhvr>
                                      <p:to>
                                        <p:strVal val="visible"/>
                                      </p:to>
                                    </p:set>
                                    <p:animEffect transition="in" filter="fade">
                                      <p:cBhvr>
                                        <p:cTn id="43" dur="1000"/>
                                        <p:tgtEl>
                                          <p:spTgt spid="30723">
                                            <p:txEl>
                                              <p:pRg st="9" end="9"/>
                                            </p:tx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30723">
                                            <p:txEl>
                                              <p:pRg st="10" end="10"/>
                                            </p:txEl>
                                          </p:spTgt>
                                        </p:tgtEl>
                                        <p:attrNameLst>
                                          <p:attrName>style.visibility</p:attrName>
                                        </p:attrNameLst>
                                      </p:cBhvr>
                                      <p:to>
                                        <p:strVal val="visible"/>
                                      </p:to>
                                    </p:set>
                                    <p:animEffect transition="in" filter="fade">
                                      <p:cBhvr>
                                        <p:cTn id="47" dur="1000"/>
                                        <p:tgtEl>
                                          <p:spTgt spid="307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p:cNvSpPr>
            <a:spLocks noGrp="1"/>
          </p:cNvSpPr>
          <p:nvPr>
            <p:ph type="title"/>
          </p:nvPr>
        </p:nvSpPr>
        <p:spPr>
          <a:xfrm>
            <a:off x="234950" y="209550"/>
            <a:ext cx="8699500" cy="730250"/>
          </a:xfrm>
        </p:spPr>
        <p:txBody>
          <a:bodyPr anchor="ctr">
            <a:normAutofit fontScale="90000"/>
          </a:bodyPr>
          <a:lstStyle/>
          <a:p>
            <a:pPr algn="ctr"/>
            <a:r>
              <a:rPr lang="ru-RU" sz="2200" b="1" dirty="0" smtClean="0">
                <a:solidFill>
                  <a:schemeClr val="accent1"/>
                </a:solidFill>
                <a:latin typeface="Tahoma" pitchFamily="34" charset="0"/>
                <a:cs typeface="Tahoma" pitchFamily="34" charset="0"/>
              </a:rPr>
              <a:t>Типовой комплект внутренней нормативной документации по обеспечению безопасности </a:t>
            </a:r>
            <a:r>
              <a:rPr lang="ru-RU" sz="2200" b="1" dirty="0" err="1" smtClean="0">
                <a:solidFill>
                  <a:schemeClr val="accent1"/>
                </a:solidFill>
                <a:latin typeface="Tahoma" pitchFamily="34" charset="0"/>
                <a:cs typeface="Tahoma" pitchFamily="34" charset="0"/>
              </a:rPr>
              <a:t>ПДн</a:t>
            </a:r>
            <a:r>
              <a:rPr lang="ru-RU" sz="2200" b="1" dirty="0" smtClean="0">
                <a:solidFill>
                  <a:schemeClr val="accent1"/>
                </a:solidFill>
                <a:latin typeface="Tahoma" pitchFamily="34" charset="0"/>
                <a:cs typeface="Tahoma" pitchFamily="34" charset="0"/>
              </a:rPr>
              <a:t> </a:t>
            </a:r>
          </a:p>
        </p:txBody>
      </p:sp>
      <p:sp>
        <p:nvSpPr>
          <p:cNvPr id="53251" name="Rectangle 1"/>
          <p:cNvSpPr>
            <a:spLocks noChangeArrowheads="1"/>
          </p:cNvSpPr>
          <p:nvPr/>
        </p:nvSpPr>
        <p:spPr bwMode="auto">
          <a:xfrm>
            <a:off x="221943" y="861292"/>
            <a:ext cx="8771138" cy="5478423"/>
          </a:xfrm>
          <a:prstGeom prst="rect">
            <a:avLst/>
          </a:prstGeom>
          <a:noFill/>
          <a:ln w="9525">
            <a:noFill/>
            <a:miter lim="800000"/>
            <a:headEnd/>
            <a:tailEnd/>
          </a:ln>
        </p:spPr>
        <p:txBody>
          <a:bodyPr wrap="square" anchor="ctr">
            <a:spAutoFit/>
          </a:bodyPr>
          <a:lstStyle/>
          <a:p>
            <a:pPr marL="342900" indent="-342900" algn="just" eaLnBrk="0" hangingPunct="0">
              <a:buFont typeface="Arial Narrow" pitchFamily="34" charset="0"/>
              <a:buAutoNum type="arabicPeriod"/>
            </a:pPr>
            <a:r>
              <a:rPr lang="ru-RU" sz="1400" b="1" dirty="0"/>
              <a:t>Приказ о назначении комиссии по сопровождению аттестации автоматизированной системы;</a:t>
            </a:r>
          </a:p>
          <a:p>
            <a:pPr marL="342900" indent="-342900" algn="just" eaLnBrk="0" hangingPunct="0">
              <a:buFont typeface="Arial Narrow" pitchFamily="34" charset="0"/>
              <a:buAutoNum type="arabicPeriod"/>
            </a:pPr>
            <a:r>
              <a:rPr lang="ru-RU" sz="1400" b="1" dirty="0"/>
              <a:t>Перечень объектов информатизации, используемых для обработки конфиденциальной информации;</a:t>
            </a:r>
          </a:p>
          <a:p>
            <a:pPr marL="342900" indent="-342900" algn="just" eaLnBrk="0" hangingPunct="0">
              <a:buFont typeface="Arial Narrow" pitchFamily="34" charset="0"/>
              <a:buAutoNum type="arabicPeriod"/>
            </a:pPr>
            <a:r>
              <a:rPr lang="ru-RU" sz="1400" b="1" dirty="0"/>
              <a:t>Перечень сведений конфиденциального характера;</a:t>
            </a:r>
          </a:p>
          <a:p>
            <a:pPr marL="342900" indent="-342900" algn="just" eaLnBrk="0" hangingPunct="0">
              <a:buFont typeface="Arial Narrow" pitchFamily="34" charset="0"/>
              <a:buAutoNum type="arabicPeriod"/>
            </a:pPr>
            <a:r>
              <a:rPr lang="ru-RU" sz="1400" b="1" dirty="0"/>
              <a:t>Акт классификации автоматизированной системы;</a:t>
            </a:r>
          </a:p>
          <a:p>
            <a:pPr marL="342900" indent="-342900" algn="just" eaLnBrk="0" hangingPunct="0">
              <a:buFont typeface="Arial Narrow" pitchFamily="34" charset="0"/>
              <a:buAutoNum type="arabicPeriod"/>
            </a:pPr>
            <a:r>
              <a:rPr lang="ru-RU" sz="1400" b="1" dirty="0"/>
              <a:t>Схема границы контролируемой зоны</a:t>
            </a:r>
          </a:p>
          <a:p>
            <a:pPr marL="342900" indent="-342900" algn="just" eaLnBrk="0" hangingPunct="0">
              <a:buFont typeface="Arial Narrow" pitchFamily="34" charset="0"/>
              <a:buAutoNum type="arabicPeriod"/>
            </a:pPr>
            <a:r>
              <a:rPr lang="ru-RU" sz="1400" b="1" dirty="0"/>
              <a:t>Перечень лиц, обслуживающих автоматизированную систему;</a:t>
            </a:r>
          </a:p>
          <a:p>
            <a:pPr marL="342900" indent="-342900" algn="just" eaLnBrk="0" hangingPunct="0">
              <a:buFont typeface="Arial Narrow" pitchFamily="34" charset="0"/>
              <a:buAutoNum type="arabicPeriod"/>
            </a:pPr>
            <a:r>
              <a:rPr lang="ru-RU" sz="1400" b="1" dirty="0"/>
              <a:t>Приказ о назначении администратора информационной безопасности (уполномоченного по защите информации);</a:t>
            </a:r>
          </a:p>
          <a:p>
            <a:pPr marL="342900" indent="-342900" algn="just" eaLnBrk="0" hangingPunct="0">
              <a:buFont typeface="Arial Narrow" pitchFamily="34" charset="0"/>
              <a:buAutoNum type="arabicPeriod"/>
            </a:pPr>
            <a:r>
              <a:rPr lang="ru-RU" sz="1400" b="1" dirty="0"/>
              <a:t>Данные по уровню подготовки кадров, обеспечивающих защиту информации;</a:t>
            </a:r>
          </a:p>
          <a:p>
            <a:pPr marL="342900" indent="-342900" algn="just" eaLnBrk="0" hangingPunct="0">
              <a:buFont typeface="Arial Narrow" pitchFamily="34" charset="0"/>
              <a:buAutoNum type="arabicPeriod"/>
            </a:pPr>
            <a:r>
              <a:rPr lang="ru-RU" sz="1400" b="1" dirty="0"/>
              <a:t>Состав программного обеспечения автоматизированной системы;</a:t>
            </a:r>
          </a:p>
          <a:p>
            <a:pPr marL="342900" indent="-342900" algn="just" eaLnBrk="0" hangingPunct="0">
              <a:buFont typeface="Arial Narrow" pitchFamily="34" charset="0"/>
              <a:buAutoNum type="arabicPeriod"/>
            </a:pPr>
            <a:r>
              <a:rPr lang="ru-RU" sz="1400" b="1" dirty="0"/>
              <a:t>Перечень лиц, имеющих право самостоятельного  доступа в помещение с </a:t>
            </a:r>
            <a:r>
              <a:rPr lang="ru-RU" sz="1400" b="1" dirty="0" smtClean="0"/>
              <a:t>АС;</a:t>
            </a:r>
            <a:endParaRPr lang="ru-RU" sz="1400" b="1" dirty="0"/>
          </a:p>
          <a:p>
            <a:pPr marL="342900" indent="-342900" algn="just" eaLnBrk="0" hangingPunct="0">
              <a:buFont typeface="Arial Narrow" pitchFamily="34" charset="0"/>
              <a:buAutoNum type="arabicPeriod"/>
            </a:pPr>
            <a:r>
              <a:rPr lang="ru-RU" sz="1400" b="1" dirty="0"/>
              <a:t> Перечень лиц, имеющих право самостоятельного доступа к штатным средствам автоматизированной системы;</a:t>
            </a:r>
          </a:p>
          <a:p>
            <a:pPr marL="342900" indent="-342900" algn="just" eaLnBrk="0" hangingPunct="0">
              <a:buFont typeface="Arial Narrow" pitchFamily="34" charset="0"/>
              <a:buAutoNum type="arabicPeriod"/>
            </a:pPr>
            <a:r>
              <a:rPr lang="ru-RU" sz="1400" b="1" dirty="0"/>
              <a:t>Перечень защищаемых ресурсов </a:t>
            </a:r>
            <a:r>
              <a:rPr lang="ru-RU" sz="1400" b="1" dirty="0" smtClean="0"/>
              <a:t>АС и </a:t>
            </a:r>
            <a:r>
              <a:rPr lang="ru-RU" sz="1400" b="1" dirty="0"/>
              <a:t>уровень их конфиденциальности;</a:t>
            </a:r>
          </a:p>
          <a:p>
            <a:pPr marL="342900" indent="-342900" algn="just" eaLnBrk="0" hangingPunct="0">
              <a:buFont typeface="Arial Narrow" pitchFamily="34" charset="0"/>
              <a:buAutoNum type="arabicPeriod"/>
            </a:pPr>
            <a:r>
              <a:rPr lang="ru-RU" sz="1400" b="1" dirty="0"/>
              <a:t>Матрица доступа субъектов автоматизированной системы к ее защищаемым </a:t>
            </a:r>
            <a:r>
              <a:rPr lang="ru-RU" sz="1400" b="1" dirty="0" smtClean="0"/>
              <a:t>ИР;</a:t>
            </a:r>
            <a:endParaRPr lang="ru-RU" sz="1400" b="1" dirty="0"/>
          </a:p>
          <a:p>
            <a:pPr marL="342900" indent="-342900" algn="just" eaLnBrk="0" hangingPunct="0">
              <a:buFont typeface="Arial Narrow" pitchFamily="34" charset="0"/>
              <a:buAutoNum type="arabicPeriod"/>
            </a:pPr>
            <a:r>
              <a:rPr lang="ru-RU" sz="1400" b="1" dirty="0"/>
              <a:t>Описание настроек подсистемы разграничения доступа системы защиты информации от несанкционированного доступа АС с приложениями:</a:t>
            </a:r>
          </a:p>
          <a:p>
            <a:pPr marL="800100" lvl="1" indent="-342900" algn="just" eaLnBrk="0" hangingPunct="0"/>
            <a:r>
              <a:rPr lang="ru-RU" sz="1400" b="1" dirty="0"/>
              <a:t>Приложение 1. Привилегии пользователей и объекты доступа;</a:t>
            </a:r>
          </a:p>
          <a:p>
            <a:pPr marL="800100" lvl="1" indent="-342900" algn="just" eaLnBrk="0" hangingPunct="0"/>
            <a:r>
              <a:rPr lang="ru-RU" sz="1400" b="1" dirty="0"/>
              <a:t>Приложение 2. Перечень каталогов для хранения информации и характеристики программных сред пользователей;</a:t>
            </a:r>
          </a:p>
          <a:p>
            <a:pPr marL="342900" indent="-342900" algn="just" eaLnBrk="0" hangingPunct="0">
              <a:buFont typeface="Arial Narrow" pitchFamily="34" charset="0"/>
              <a:buAutoNum type="arabicPeriod"/>
            </a:pPr>
            <a:r>
              <a:rPr lang="ru-RU" sz="1400" b="1" dirty="0"/>
              <a:t>Схема информационных потоков автоматизированной системы;</a:t>
            </a:r>
          </a:p>
          <a:p>
            <a:pPr marL="342900" indent="-342900" algn="just" eaLnBrk="0" hangingPunct="0">
              <a:buFont typeface="Arial Narrow" pitchFamily="34" charset="0"/>
              <a:buAutoNum type="arabicPeriod"/>
            </a:pPr>
            <a:r>
              <a:rPr lang="ru-RU" sz="1400" b="1" dirty="0"/>
              <a:t>Приказ о назначении комиссии по аттестации защищаемого помещения;</a:t>
            </a:r>
          </a:p>
          <a:p>
            <a:pPr marL="342900" indent="-342900" algn="just" eaLnBrk="0" hangingPunct="0">
              <a:buFont typeface="Arial Narrow" pitchFamily="34" charset="0"/>
              <a:buAutoNum type="arabicPeriod"/>
            </a:pPr>
            <a:r>
              <a:rPr lang="ru-RU" sz="1400" b="1" dirty="0"/>
              <a:t>Приказ о назначении ответственного за режим безопасности в защищаемом помещении.</a:t>
            </a:r>
          </a:p>
        </p:txBody>
      </p:sp>
      <p:pic>
        <p:nvPicPr>
          <p:cNvPr id="53252" name="Picture 1" descr="C:\Users\1\Desktop\Мивар.jpg"/>
          <p:cNvPicPr>
            <a:picLocks noChangeAspect="1" noChangeArrowheads="1"/>
          </p:cNvPicPr>
          <p:nvPr/>
        </p:nvPicPr>
        <p:blipFill>
          <a:blip r:embed="rId3" cstate="print"/>
          <a:srcRect/>
          <a:stretch>
            <a:fillRect/>
          </a:stretch>
        </p:blipFill>
        <p:spPr bwMode="auto">
          <a:xfrm>
            <a:off x="3944938" y="6427788"/>
            <a:ext cx="800100" cy="209550"/>
          </a:xfrm>
          <a:prstGeom prst="rect">
            <a:avLst/>
          </a:prstGeom>
          <a:noFill/>
          <a:ln w="9525">
            <a:noFill/>
            <a:miter lim="800000"/>
            <a:headEnd/>
            <a:tailEnd/>
          </a:ln>
        </p:spPr>
      </p:pic>
      <p:sp>
        <p:nvSpPr>
          <p:cNvPr id="53253" name="Rectangle 11"/>
          <p:cNvSpPr txBox="1">
            <a:spLocks noChangeArrowheads="1"/>
          </p:cNvSpPr>
          <p:nvPr/>
        </p:nvSpPr>
        <p:spPr bwMode="auto">
          <a:xfrm>
            <a:off x="4689475" y="6356350"/>
            <a:ext cx="4219575" cy="365125"/>
          </a:xfrm>
          <a:prstGeom prst="rect">
            <a:avLst/>
          </a:prstGeom>
          <a:noFill/>
          <a:ln w="9525">
            <a:noFill/>
            <a:miter lim="800000"/>
            <a:headEnd/>
            <a:tailEnd/>
          </a:ln>
        </p:spPr>
        <p:txBody>
          <a:bodyPr/>
          <a:lstStyle/>
          <a:p>
            <a:pPr algn="r"/>
            <a:r>
              <a:rPr lang="ru-RU" sz="1400">
                <a:solidFill>
                  <a:schemeClr val="tx2"/>
                </a:solidFill>
              </a:rPr>
              <a:t>©                                                                           </a:t>
            </a:r>
            <a:fld id="{42FC67A5-8F5D-4A3D-9E2D-41E3149C26B1}" type="slidenum">
              <a:rPr lang="ru-RU" sz="1400">
                <a:solidFill>
                  <a:schemeClr val="tx2"/>
                </a:solidFill>
              </a:rPr>
              <a:pPr algn="r"/>
              <a:t>35</a:t>
            </a:fld>
            <a:endParaRPr lang="ru-RU" sz="1400">
              <a:solidFill>
                <a:schemeClr val="tx2"/>
              </a:solidFill>
            </a:endParaRPr>
          </a:p>
        </p:txBody>
      </p:sp>
    </p:spTree>
  </p:cSld>
  <p:clrMapOvr>
    <a:masterClrMapping/>
  </p:clrMapOvr>
  <p:transition>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title" idx="4294967295"/>
          </p:nvPr>
        </p:nvSpPr>
        <p:spPr>
          <a:xfrm>
            <a:off x="0" y="242888"/>
            <a:ext cx="8589963" cy="638175"/>
          </a:xfrm>
        </p:spPr>
        <p:txBody>
          <a:bodyPr anchor="ctr">
            <a:normAutofit fontScale="90000"/>
          </a:bodyPr>
          <a:lstStyle/>
          <a:p>
            <a:pPr algn="ctr"/>
            <a:r>
              <a:rPr lang="ru-RU" sz="2200" b="1" smtClean="0">
                <a:solidFill>
                  <a:schemeClr val="accent1"/>
                </a:solidFill>
                <a:latin typeface="Tahoma" pitchFamily="34" charset="0"/>
                <a:cs typeface="Tahoma" pitchFamily="34" charset="0"/>
              </a:rPr>
              <a:t>Пример формы аттестата соответствия для автоматизированной системы</a:t>
            </a:r>
          </a:p>
        </p:txBody>
      </p:sp>
      <p:sp>
        <p:nvSpPr>
          <p:cNvPr id="54275" name="Номер слайда 5"/>
          <p:cNvSpPr txBox="1">
            <a:spLocks noGrp="1"/>
          </p:cNvSpPr>
          <p:nvPr/>
        </p:nvSpPr>
        <p:spPr bwMode="auto">
          <a:xfrm>
            <a:off x="7885113" y="6308725"/>
            <a:ext cx="1008062" cy="444500"/>
          </a:xfrm>
          <a:prstGeom prst="rect">
            <a:avLst/>
          </a:prstGeom>
          <a:noFill/>
          <a:ln w="9525">
            <a:noFill/>
            <a:miter lim="800000"/>
            <a:headEnd/>
            <a:tailEnd/>
          </a:ln>
        </p:spPr>
        <p:txBody>
          <a:bodyPr/>
          <a:lstStyle/>
          <a:p>
            <a:pPr algn="r" eaLnBrk="0" hangingPunct="0"/>
            <a:fld id="{F118F33D-C39E-4E54-AA3E-A07F23E68DA0}" type="slidenum">
              <a:rPr lang="ru-RU" sz="1200" b="1">
                <a:solidFill>
                  <a:schemeClr val="bg1"/>
                </a:solidFill>
              </a:rPr>
              <a:pPr algn="r" eaLnBrk="0" hangingPunct="0"/>
              <a:t>36</a:t>
            </a:fld>
            <a:endParaRPr lang="ru-RU" sz="1200" b="1">
              <a:solidFill>
                <a:schemeClr val="bg1"/>
              </a:solidFill>
            </a:endParaRPr>
          </a:p>
        </p:txBody>
      </p:sp>
      <p:pic>
        <p:nvPicPr>
          <p:cNvPr id="54276" name="Picture 7"/>
          <p:cNvPicPr>
            <a:picLocks noChangeAspect="1" noChangeArrowheads="1"/>
          </p:cNvPicPr>
          <p:nvPr/>
        </p:nvPicPr>
        <p:blipFill>
          <a:blip r:embed="rId3" cstate="print"/>
          <a:srcRect/>
          <a:stretch>
            <a:fillRect/>
          </a:stretch>
        </p:blipFill>
        <p:spPr bwMode="auto">
          <a:xfrm>
            <a:off x="5008563" y="1003300"/>
            <a:ext cx="3489325" cy="5314950"/>
          </a:xfrm>
          <a:prstGeom prst="rect">
            <a:avLst/>
          </a:prstGeom>
          <a:noFill/>
          <a:ln w="9525">
            <a:noFill/>
            <a:miter lim="800000"/>
            <a:headEnd/>
            <a:tailEnd/>
          </a:ln>
        </p:spPr>
      </p:pic>
      <p:pic>
        <p:nvPicPr>
          <p:cNvPr id="54277" name="Picture 8"/>
          <p:cNvPicPr>
            <a:picLocks noChangeAspect="1" noChangeArrowheads="1"/>
          </p:cNvPicPr>
          <p:nvPr/>
        </p:nvPicPr>
        <p:blipFill>
          <a:blip r:embed="rId4" cstate="print"/>
          <a:srcRect/>
          <a:stretch>
            <a:fillRect/>
          </a:stretch>
        </p:blipFill>
        <p:spPr bwMode="auto">
          <a:xfrm>
            <a:off x="484188" y="1054100"/>
            <a:ext cx="4198937" cy="5195888"/>
          </a:xfrm>
          <a:prstGeom prst="rect">
            <a:avLst/>
          </a:prstGeom>
          <a:noFill/>
          <a:ln w="9525">
            <a:noFill/>
            <a:miter lim="800000"/>
            <a:headEnd/>
            <a:tailEnd/>
          </a:ln>
        </p:spPr>
      </p:pic>
      <p:pic>
        <p:nvPicPr>
          <p:cNvPr id="54278" name="Picture 1" descr="C:\Users\1\Desktop\Мивар.jpg"/>
          <p:cNvPicPr>
            <a:picLocks noChangeAspect="1" noChangeArrowheads="1"/>
          </p:cNvPicPr>
          <p:nvPr/>
        </p:nvPicPr>
        <p:blipFill>
          <a:blip r:embed="rId5" cstate="print"/>
          <a:srcRect/>
          <a:stretch>
            <a:fillRect/>
          </a:stretch>
        </p:blipFill>
        <p:spPr bwMode="auto">
          <a:xfrm>
            <a:off x="3944938" y="6427788"/>
            <a:ext cx="800100" cy="209550"/>
          </a:xfrm>
          <a:prstGeom prst="rect">
            <a:avLst/>
          </a:prstGeom>
          <a:noFill/>
          <a:ln w="9525">
            <a:noFill/>
            <a:miter lim="800000"/>
            <a:headEnd/>
            <a:tailEnd/>
          </a:ln>
        </p:spPr>
      </p:pic>
      <p:sp>
        <p:nvSpPr>
          <p:cNvPr id="54279" name="Rectangle 11"/>
          <p:cNvSpPr txBox="1">
            <a:spLocks noChangeArrowheads="1"/>
          </p:cNvSpPr>
          <p:nvPr/>
        </p:nvSpPr>
        <p:spPr bwMode="auto">
          <a:xfrm>
            <a:off x="4689475" y="6356350"/>
            <a:ext cx="4219575" cy="365125"/>
          </a:xfrm>
          <a:prstGeom prst="rect">
            <a:avLst/>
          </a:prstGeom>
          <a:noFill/>
          <a:ln w="9525">
            <a:noFill/>
            <a:miter lim="800000"/>
            <a:headEnd/>
            <a:tailEnd/>
          </a:ln>
        </p:spPr>
        <p:txBody>
          <a:bodyPr/>
          <a:lstStyle/>
          <a:p>
            <a:pPr algn="r"/>
            <a:r>
              <a:rPr lang="ru-RU" sz="1400">
                <a:solidFill>
                  <a:schemeClr val="tx2"/>
                </a:solidFill>
              </a:rPr>
              <a:t>©                                                                           </a:t>
            </a:r>
            <a:fld id="{3E1214EA-6C39-4574-8B0C-FF12FA2589DF}" type="slidenum">
              <a:rPr lang="ru-RU" sz="1400">
                <a:solidFill>
                  <a:schemeClr val="tx2"/>
                </a:solidFill>
              </a:rPr>
              <a:pPr algn="r"/>
              <a:t>36</a:t>
            </a:fld>
            <a:endParaRPr lang="ru-RU" sz="1400">
              <a:solidFill>
                <a:schemeClr val="tx2"/>
              </a:solidFill>
            </a:endParaRPr>
          </a:p>
        </p:txBody>
      </p:sp>
    </p:spTree>
  </p:cSld>
  <p:clrMapOvr>
    <a:masterClrMapping/>
  </p:clrMapOvr>
  <p:transition>
    <p:cover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CA0732F1-3880-49F0-B657-262082D7BEF4}" type="slidenum">
              <a:rPr lang="ru-RU" smtClean="0"/>
              <a:pPr algn="r">
                <a:defRPr/>
              </a:pPr>
              <a:t>37</a:t>
            </a:fld>
            <a:endParaRPr lang="ru-RU" smtClean="0"/>
          </a:p>
        </p:txBody>
      </p:sp>
      <p:sp>
        <p:nvSpPr>
          <p:cNvPr id="71682" name="Rectangle 6"/>
          <p:cNvSpPr>
            <a:spLocks noGrp="1" noChangeArrowheads="1"/>
          </p:cNvSpPr>
          <p:nvPr>
            <p:ph type="title" idx="4294967295"/>
          </p:nvPr>
        </p:nvSpPr>
        <p:spPr>
          <a:xfrm>
            <a:off x="0" y="260350"/>
            <a:ext cx="8740775" cy="692150"/>
          </a:xfrm>
        </p:spPr>
        <p:txBody>
          <a:bodyPr anchor="ctr">
            <a:normAutofit fontScale="90000"/>
          </a:bodyPr>
          <a:lstStyle/>
          <a:p>
            <a:pPr algn="ctr"/>
            <a:r>
              <a:rPr lang="ru-RU" sz="2200" b="1" smtClean="0">
                <a:solidFill>
                  <a:schemeClr val="accent1"/>
                </a:solidFill>
                <a:latin typeface="Tahoma" pitchFamily="34" charset="0"/>
                <a:cs typeface="Tahoma" pitchFamily="34" charset="0"/>
              </a:rPr>
              <a:t>Пример формы аттестата соответствия</a:t>
            </a:r>
            <a:br>
              <a:rPr lang="ru-RU" sz="2200" b="1" smtClean="0">
                <a:solidFill>
                  <a:schemeClr val="accent1"/>
                </a:solidFill>
                <a:latin typeface="Tahoma" pitchFamily="34" charset="0"/>
                <a:cs typeface="Tahoma" pitchFamily="34" charset="0"/>
              </a:rPr>
            </a:br>
            <a:r>
              <a:rPr lang="ru-RU" sz="2200" b="1" smtClean="0">
                <a:solidFill>
                  <a:schemeClr val="accent1"/>
                </a:solidFill>
                <a:latin typeface="Tahoma" pitchFamily="34" charset="0"/>
                <a:cs typeface="Tahoma" pitchFamily="34" charset="0"/>
              </a:rPr>
              <a:t> для защищаемого помещения</a:t>
            </a:r>
          </a:p>
        </p:txBody>
      </p:sp>
      <p:sp>
        <p:nvSpPr>
          <p:cNvPr id="55299" name="Номер слайда 5"/>
          <p:cNvSpPr txBox="1">
            <a:spLocks noGrp="1"/>
          </p:cNvSpPr>
          <p:nvPr/>
        </p:nvSpPr>
        <p:spPr bwMode="auto">
          <a:xfrm>
            <a:off x="7885113" y="6308725"/>
            <a:ext cx="1008062" cy="444500"/>
          </a:xfrm>
          <a:prstGeom prst="rect">
            <a:avLst/>
          </a:prstGeom>
          <a:noFill/>
          <a:ln w="9525">
            <a:noFill/>
            <a:miter lim="800000"/>
            <a:headEnd/>
            <a:tailEnd/>
          </a:ln>
        </p:spPr>
        <p:txBody>
          <a:bodyPr/>
          <a:lstStyle/>
          <a:p>
            <a:pPr algn="r" eaLnBrk="0" hangingPunct="0"/>
            <a:fld id="{7AFA1B43-1B63-4829-A9B4-C01F231B156F}" type="slidenum">
              <a:rPr lang="ru-RU" sz="1200" b="1">
                <a:solidFill>
                  <a:schemeClr val="bg1"/>
                </a:solidFill>
              </a:rPr>
              <a:pPr algn="r" eaLnBrk="0" hangingPunct="0"/>
              <a:t>37</a:t>
            </a:fld>
            <a:endParaRPr lang="ru-RU" sz="1200" b="1">
              <a:solidFill>
                <a:schemeClr val="bg1"/>
              </a:solidFill>
            </a:endParaRPr>
          </a:p>
        </p:txBody>
      </p:sp>
      <p:pic>
        <p:nvPicPr>
          <p:cNvPr id="55300" name="Picture 7"/>
          <p:cNvPicPr>
            <a:picLocks noChangeAspect="1" noChangeArrowheads="1"/>
          </p:cNvPicPr>
          <p:nvPr/>
        </p:nvPicPr>
        <p:blipFill>
          <a:blip r:embed="rId3" cstate="print"/>
          <a:srcRect/>
          <a:stretch>
            <a:fillRect/>
          </a:stretch>
        </p:blipFill>
        <p:spPr bwMode="auto">
          <a:xfrm>
            <a:off x="642938" y="1893888"/>
            <a:ext cx="3789362" cy="3895725"/>
          </a:xfrm>
          <a:prstGeom prst="rect">
            <a:avLst/>
          </a:prstGeom>
          <a:noFill/>
          <a:ln w="9525">
            <a:noFill/>
            <a:miter lim="800000"/>
            <a:headEnd/>
            <a:tailEnd/>
          </a:ln>
        </p:spPr>
      </p:pic>
      <p:pic>
        <p:nvPicPr>
          <p:cNvPr id="55301" name="Picture 8"/>
          <p:cNvPicPr>
            <a:picLocks noChangeAspect="1" noChangeArrowheads="1"/>
          </p:cNvPicPr>
          <p:nvPr/>
        </p:nvPicPr>
        <p:blipFill>
          <a:blip r:embed="rId4" cstate="print"/>
          <a:srcRect/>
          <a:stretch>
            <a:fillRect/>
          </a:stretch>
        </p:blipFill>
        <p:spPr bwMode="auto">
          <a:xfrm>
            <a:off x="4786313" y="1108075"/>
            <a:ext cx="4100512" cy="5210175"/>
          </a:xfrm>
          <a:prstGeom prst="rect">
            <a:avLst/>
          </a:prstGeom>
          <a:noFill/>
          <a:ln w="9525">
            <a:noFill/>
            <a:miter lim="800000"/>
            <a:headEnd/>
            <a:tailEnd/>
          </a:ln>
        </p:spPr>
      </p:pic>
      <p:pic>
        <p:nvPicPr>
          <p:cNvPr id="55302" name="Picture 1" descr="C:\Users\1\Desktop\Мивар.jpg"/>
          <p:cNvPicPr>
            <a:picLocks noChangeAspect="1" noChangeArrowheads="1"/>
          </p:cNvPicPr>
          <p:nvPr/>
        </p:nvPicPr>
        <p:blipFill>
          <a:blip r:embed="rId5"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436563" y="276225"/>
            <a:ext cx="8388350" cy="676275"/>
          </a:xfrm>
        </p:spPr>
        <p:txBody>
          <a:bodyPr anchor="ctr">
            <a:normAutofit fontScale="90000"/>
          </a:bodyPr>
          <a:lstStyle/>
          <a:p>
            <a:pPr algn="ctr" eaLnBrk="1" hangingPunct="1"/>
            <a:r>
              <a:rPr lang="ru-RU" b="1" smtClean="0">
                <a:solidFill>
                  <a:schemeClr val="accent1"/>
                </a:solidFill>
                <a:latin typeface="Tahoma" pitchFamily="34" charset="0"/>
                <a:cs typeface="Tahoma" pitchFamily="34" charset="0"/>
              </a:rPr>
              <a:t>Вопросы</a:t>
            </a:r>
          </a:p>
        </p:txBody>
      </p:sp>
      <p:sp>
        <p:nvSpPr>
          <p:cNvPr id="56323" name="TextBox 3"/>
          <p:cNvSpPr txBox="1">
            <a:spLocks noChangeArrowheads="1"/>
          </p:cNvSpPr>
          <p:nvPr/>
        </p:nvSpPr>
        <p:spPr bwMode="auto">
          <a:xfrm>
            <a:off x="714375" y="1500188"/>
            <a:ext cx="8215313" cy="708025"/>
          </a:xfrm>
          <a:prstGeom prst="rect">
            <a:avLst/>
          </a:prstGeom>
          <a:noFill/>
          <a:ln w="9525">
            <a:noFill/>
            <a:miter lim="800000"/>
            <a:headEnd/>
            <a:tailEnd/>
          </a:ln>
        </p:spPr>
        <p:txBody>
          <a:bodyPr>
            <a:spAutoFit/>
          </a:bodyPr>
          <a:lstStyle/>
          <a:p>
            <a:pPr eaLnBrk="0" hangingPunct="0"/>
            <a:endParaRPr lang="ru-RU" sz="2000">
              <a:latin typeface="Tahoma" pitchFamily="34" charset="0"/>
            </a:endParaRPr>
          </a:p>
          <a:p>
            <a:pPr eaLnBrk="0" hangingPunct="0"/>
            <a:endParaRPr lang="ru-RU" sz="2000">
              <a:latin typeface="Tahoma" pitchFamily="34" charset="0"/>
            </a:endParaRPr>
          </a:p>
        </p:txBody>
      </p:sp>
      <p:grpSp>
        <p:nvGrpSpPr>
          <p:cNvPr id="2" name="Группа 9"/>
          <p:cNvGrpSpPr>
            <a:grpSpLocks/>
          </p:cNvGrpSpPr>
          <p:nvPr/>
        </p:nvGrpSpPr>
        <p:grpSpPr bwMode="auto">
          <a:xfrm>
            <a:off x="919163" y="2459038"/>
            <a:ext cx="7821612" cy="3103562"/>
            <a:chOff x="919528" y="2955763"/>
            <a:chExt cx="8165516" cy="3864757"/>
          </a:xfrm>
        </p:grpSpPr>
        <p:sp>
          <p:nvSpPr>
            <p:cNvPr id="56327" name="Rectangle 3"/>
            <p:cNvSpPr>
              <a:spLocks noChangeArrowheads="1"/>
            </p:cNvSpPr>
            <p:nvPr/>
          </p:nvSpPr>
          <p:spPr bwMode="auto">
            <a:xfrm>
              <a:off x="919528" y="2955763"/>
              <a:ext cx="6096000" cy="1077860"/>
            </a:xfrm>
            <a:prstGeom prst="rect">
              <a:avLst/>
            </a:prstGeom>
            <a:noFill/>
            <a:ln w="9525">
              <a:noFill/>
              <a:miter lim="800000"/>
              <a:headEnd/>
              <a:tailEnd/>
            </a:ln>
          </p:spPr>
          <p:txBody>
            <a:bodyPr lIns="92075" tIns="46038" rIns="92075" bIns="46038" anchor="b">
              <a:spAutoFit/>
            </a:bodyPr>
            <a:lstStyle/>
            <a:p>
              <a:pPr eaLnBrk="0" hangingPunct="0"/>
              <a:r>
                <a:rPr lang="ru-RU" sz="3200" b="1">
                  <a:solidFill>
                    <a:schemeClr val="accent2"/>
                  </a:solidFill>
                  <a:latin typeface="Tahoma" pitchFamily="34" charset="0"/>
                </a:rPr>
                <a:t>Спасибо за внимание</a:t>
              </a:r>
              <a:r>
                <a:rPr lang="en-US" sz="3200" b="1">
                  <a:solidFill>
                    <a:schemeClr val="accent2"/>
                  </a:solidFill>
                  <a:latin typeface="Tahoma" pitchFamily="34" charset="0"/>
                </a:rPr>
                <a:t>!</a:t>
              </a:r>
              <a:endParaRPr lang="ru-RU" sz="3200" b="1">
                <a:solidFill>
                  <a:schemeClr val="accent2"/>
                </a:solidFill>
                <a:latin typeface="Tahoma" pitchFamily="34" charset="0"/>
              </a:endParaRPr>
            </a:p>
            <a:p>
              <a:pPr eaLnBrk="0" hangingPunct="0"/>
              <a:r>
                <a:rPr lang="ru-RU" sz="3200" b="1">
                  <a:solidFill>
                    <a:schemeClr val="accent2"/>
                  </a:solidFill>
                  <a:latin typeface="Tahoma" pitchFamily="34" charset="0"/>
                </a:rPr>
                <a:t>Ваши вопросы?</a:t>
              </a:r>
              <a:endParaRPr lang="de-DE" sz="3200" b="1">
                <a:solidFill>
                  <a:schemeClr val="accent2"/>
                </a:solidFill>
                <a:latin typeface="Tahoma" pitchFamily="34" charset="0"/>
              </a:endParaRPr>
            </a:p>
          </p:txBody>
        </p:sp>
        <p:sp>
          <p:nvSpPr>
            <p:cNvPr id="56328" name="Прямоугольник 5"/>
            <p:cNvSpPr>
              <a:spLocks noChangeArrowheads="1"/>
            </p:cNvSpPr>
            <p:nvPr/>
          </p:nvSpPr>
          <p:spPr bwMode="auto">
            <a:xfrm>
              <a:off x="5097244" y="5804858"/>
              <a:ext cx="3987800" cy="1015662"/>
            </a:xfrm>
            <a:prstGeom prst="rect">
              <a:avLst/>
            </a:prstGeom>
            <a:noFill/>
            <a:ln w="9525">
              <a:noFill/>
              <a:miter lim="800000"/>
              <a:headEnd/>
              <a:tailEnd/>
            </a:ln>
          </p:spPr>
          <p:txBody>
            <a:bodyPr>
              <a:spAutoFit/>
            </a:bodyPr>
            <a:lstStyle/>
            <a:p>
              <a:pPr eaLnBrk="0" hangingPunct="0"/>
              <a:r>
                <a:rPr lang="ru-RU" sz="2000" b="1">
                  <a:solidFill>
                    <a:srgbClr val="0070C0"/>
                  </a:solidFill>
                </a:rPr>
                <a:t>дтн Варламов Олег Олегович</a:t>
              </a:r>
            </a:p>
            <a:p>
              <a:pPr eaLnBrk="0" hangingPunct="0"/>
              <a:r>
                <a:rPr lang="en-US" sz="2000" b="1">
                  <a:solidFill>
                    <a:srgbClr val="002060"/>
                  </a:solidFill>
                  <a:hlinkClick r:id="rId3"/>
                </a:rPr>
                <a:t>OVar@narod.ru</a:t>
              </a:r>
              <a:endParaRPr lang="ru-RU" sz="2000" b="1">
                <a:solidFill>
                  <a:srgbClr val="002060"/>
                </a:solidFill>
              </a:endParaRPr>
            </a:p>
            <a:p>
              <a:pPr eaLnBrk="0" hangingPunct="0"/>
              <a:r>
                <a:rPr lang="ru-RU" sz="2000" b="1">
                  <a:solidFill>
                    <a:srgbClr val="002060"/>
                  </a:solidFill>
                </a:rPr>
                <a:t>Тлф. +7(926)</a:t>
              </a:r>
              <a:r>
                <a:rPr lang="en-US" sz="2000" b="1">
                  <a:solidFill>
                    <a:srgbClr val="002060"/>
                  </a:solidFill>
                </a:rPr>
                <a:t> </a:t>
              </a:r>
              <a:r>
                <a:rPr lang="ru-RU" sz="2000" b="1">
                  <a:solidFill>
                    <a:srgbClr val="002060"/>
                  </a:solidFill>
                </a:rPr>
                <a:t>276-76-45</a:t>
              </a:r>
              <a:r>
                <a:rPr lang="en-US" sz="2000" b="1">
                  <a:solidFill>
                    <a:srgbClr val="002060"/>
                  </a:solidFill>
                </a:rPr>
                <a:t>	</a:t>
              </a:r>
              <a:endParaRPr lang="de-LI" sz="2000" b="1">
                <a:solidFill>
                  <a:schemeClr val="accent2"/>
                </a:solidFill>
              </a:endParaRPr>
            </a:p>
          </p:txBody>
        </p:sp>
      </p:grpSp>
      <p:pic>
        <p:nvPicPr>
          <p:cNvPr id="56325"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
        <p:nvSpPr>
          <p:cNvPr id="56326" name="Rectangle 11"/>
          <p:cNvSpPr txBox="1">
            <a:spLocks noChangeArrowheads="1"/>
          </p:cNvSpPr>
          <p:nvPr/>
        </p:nvSpPr>
        <p:spPr bwMode="auto">
          <a:xfrm>
            <a:off x="4689475" y="6356350"/>
            <a:ext cx="4219575" cy="365125"/>
          </a:xfrm>
          <a:prstGeom prst="rect">
            <a:avLst/>
          </a:prstGeom>
          <a:noFill/>
          <a:ln w="9525">
            <a:noFill/>
            <a:miter lim="800000"/>
            <a:headEnd/>
            <a:tailEnd/>
          </a:ln>
        </p:spPr>
        <p:txBody>
          <a:bodyPr/>
          <a:lstStyle/>
          <a:p>
            <a:pPr algn="r"/>
            <a:r>
              <a:rPr lang="ru-RU" sz="1400">
                <a:solidFill>
                  <a:schemeClr val="tx2"/>
                </a:solidFill>
              </a:rPr>
              <a:t>©                                                                           </a:t>
            </a:r>
            <a:fld id="{5FBAC277-8346-4F63-9B22-09464986BEE4}" type="slidenum">
              <a:rPr lang="ru-RU" sz="1400">
                <a:solidFill>
                  <a:schemeClr val="tx2"/>
                </a:solidFill>
              </a:rPr>
              <a:pPr algn="r"/>
              <a:t>38</a:t>
            </a:fld>
            <a:endParaRPr lang="ru-RU" sz="1400">
              <a:solidFill>
                <a:schemeClr val="tx2"/>
              </a:solidFill>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r>
              <a:rPr lang="ru-RU" smtClean="0"/>
              <a:t>© МИВАР</a:t>
            </a:r>
            <a:endParaRPr lang="ru-RU"/>
          </a:p>
        </p:txBody>
      </p:sp>
      <p:sp>
        <p:nvSpPr>
          <p:cNvPr id="3" name="Номер слайда 2"/>
          <p:cNvSpPr>
            <a:spLocks noGrp="1"/>
          </p:cNvSpPr>
          <p:nvPr>
            <p:ph type="sldNum" sz="quarter" idx="12"/>
          </p:nvPr>
        </p:nvSpPr>
        <p:spPr/>
        <p:txBody>
          <a:bodyPr/>
          <a:lstStyle/>
          <a:p>
            <a:pPr>
              <a:defRPr/>
            </a:pPr>
            <a:fld id="{1AFBBE71-B10C-462F-9681-644277115B1B}" type="slidenum">
              <a:rPr lang="ru-RU" smtClean="0"/>
              <a:pPr>
                <a:defRPr/>
              </a:pPr>
              <a:t>39</a:t>
            </a:fld>
            <a:endParaRPr lang="ru-RU"/>
          </a:p>
        </p:txBody>
      </p:sp>
      <p:pic>
        <p:nvPicPr>
          <p:cNvPr id="2050" name="Picture 2"/>
          <p:cNvPicPr>
            <a:picLocks noChangeAspect="1" noChangeArrowheads="1"/>
          </p:cNvPicPr>
          <p:nvPr/>
        </p:nvPicPr>
        <p:blipFill>
          <a:blip r:embed="rId2" cstate="print"/>
          <a:srcRect/>
          <a:stretch>
            <a:fillRect/>
          </a:stretch>
        </p:blipFill>
        <p:spPr bwMode="auto">
          <a:xfrm>
            <a:off x="150933" y="230836"/>
            <a:ext cx="8833904" cy="6161462"/>
          </a:xfrm>
          <a:prstGeom prst="rect">
            <a:avLst/>
          </a:prstGeom>
          <a:noFill/>
          <a:ln w="9525">
            <a:noFill/>
            <a:miter lim="800000"/>
            <a:headEnd/>
            <a:tailEnd/>
          </a:ln>
        </p:spPr>
      </p:pic>
    </p:spTree>
  </p:cSld>
  <p:clrMapOvr>
    <a:masterClrMapping/>
  </p:clrMapOvr>
  <p:transition>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252413" y="311150"/>
            <a:ext cx="8547100" cy="452438"/>
          </a:xfrm>
        </p:spPr>
        <p:txBody>
          <a:bodyPr anchor="ctr">
            <a:normAutofit fontScale="90000"/>
          </a:bodyPr>
          <a:lstStyle/>
          <a:p>
            <a:pPr algn="ctr" eaLnBrk="1" hangingPunct="1"/>
            <a:r>
              <a:rPr lang="ru-RU" sz="2400" b="1" smtClean="0">
                <a:solidFill>
                  <a:schemeClr val="accent1"/>
                </a:solidFill>
                <a:latin typeface="Tahoma" pitchFamily="34" charset="0"/>
                <a:cs typeface="Tahoma" pitchFamily="34" charset="0"/>
              </a:rPr>
              <a:t>Виды мероприятий  по защите ПДн</a:t>
            </a:r>
          </a:p>
        </p:txBody>
      </p:sp>
      <p:sp>
        <p:nvSpPr>
          <p:cNvPr id="13" name="Rectangle 3"/>
          <p:cNvSpPr>
            <a:spLocks noGrp="1" noChangeArrowheads="1"/>
          </p:cNvSpPr>
          <p:nvPr>
            <p:ph idx="1"/>
          </p:nvPr>
        </p:nvSpPr>
        <p:spPr>
          <a:xfrm>
            <a:off x="355600" y="1149350"/>
            <a:ext cx="8545513" cy="5210175"/>
          </a:xfrm>
        </p:spPr>
        <p:txBody>
          <a:bodyPr>
            <a:normAutofit lnSpcReduction="10000"/>
          </a:bodyPr>
          <a:lstStyle/>
          <a:p>
            <a:pPr marL="381000" indent="-381000" eaLnBrk="1" fontAlgn="auto" hangingPunct="1">
              <a:spcAft>
                <a:spcPts val="600"/>
              </a:spcAft>
              <a:buClr>
                <a:srgbClr val="FF9900"/>
              </a:buClr>
              <a:buFont typeface="Wingdings" pitchFamily="2" charset="2"/>
              <a:buChar char="n"/>
              <a:defRPr/>
            </a:pPr>
            <a:r>
              <a:rPr lang="ru-RU" sz="1900" dirty="0" smtClean="0">
                <a:latin typeface="Arial" pitchFamily="34" charset="0"/>
                <a:cs typeface="Arial" pitchFamily="34" charset="0"/>
              </a:rPr>
              <a:t>Мероприятия :</a:t>
            </a:r>
            <a:endParaRPr lang="en-US" sz="1900" dirty="0" smtClean="0">
              <a:latin typeface="Arial" pitchFamily="34" charset="0"/>
              <a:cs typeface="Arial" pitchFamily="34" charset="0"/>
            </a:endParaRPr>
          </a:p>
          <a:p>
            <a:pPr marL="457200" indent="-457200" eaLnBrk="1" fontAlgn="auto" hangingPunct="1">
              <a:spcAft>
                <a:spcPts val="0"/>
              </a:spcAft>
              <a:buClr>
                <a:srgbClr val="C00000"/>
              </a:buClr>
              <a:buFont typeface="+mj-lt"/>
              <a:buAutoNum type="arabicParenR"/>
              <a:defRPr/>
            </a:pPr>
            <a:r>
              <a:rPr lang="ru-RU" sz="1900" dirty="0" smtClean="0">
                <a:solidFill>
                  <a:srgbClr val="C00000"/>
                </a:solidFill>
                <a:latin typeface="Arial" pitchFamily="34" charset="0"/>
                <a:cs typeface="Arial" pitchFamily="34" charset="0"/>
              </a:rPr>
              <a:t>организационные </a:t>
            </a:r>
            <a:r>
              <a:rPr lang="ru-RU" sz="1900" dirty="0" smtClean="0">
                <a:latin typeface="Arial" pitchFamily="34" charset="0"/>
                <a:cs typeface="Arial" pitchFamily="34" charset="0"/>
              </a:rPr>
              <a:t>(по организации обеспечения безопасности);</a:t>
            </a:r>
          </a:p>
          <a:p>
            <a:pPr marL="457200" indent="-457200" eaLnBrk="1" fontAlgn="auto" hangingPunct="1">
              <a:spcAft>
                <a:spcPts val="0"/>
              </a:spcAft>
              <a:buClr>
                <a:srgbClr val="C00000"/>
              </a:buClr>
              <a:buFont typeface="+mj-lt"/>
              <a:buAutoNum type="arabicParenR"/>
              <a:defRPr/>
            </a:pPr>
            <a:r>
              <a:rPr lang="ru-RU" sz="1900" dirty="0" smtClean="0">
                <a:solidFill>
                  <a:srgbClr val="C00000"/>
                </a:solidFill>
                <a:latin typeface="Arial" pitchFamily="34" charset="0"/>
                <a:cs typeface="Arial" pitchFamily="34" charset="0"/>
              </a:rPr>
              <a:t>технические </a:t>
            </a:r>
            <a:r>
              <a:rPr lang="ru-RU" sz="1900" dirty="0" smtClean="0">
                <a:latin typeface="Arial" pitchFamily="34" charset="0"/>
                <a:cs typeface="Arial" pitchFamily="34" charset="0"/>
              </a:rPr>
              <a:t>(по техническому обеспечению безопасности).</a:t>
            </a:r>
            <a:endParaRPr lang="en-US" sz="1900" dirty="0" smtClean="0">
              <a:latin typeface="Arial" pitchFamily="34" charset="0"/>
              <a:cs typeface="Arial" pitchFamily="34" charset="0"/>
            </a:endParaRPr>
          </a:p>
          <a:p>
            <a:pPr marL="381000" indent="-381000" eaLnBrk="1" fontAlgn="auto" hangingPunct="1">
              <a:spcAft>
                <a:spcPts val="0"/>
              </a:spcAft>
              <a:buFont typeface="Wingdings 2" pitchFamily="18" charset="2"/>
              <a:buNone/>
              <a:defRPr/>
            </a:pPr>
            <a:r>
              <a:rPr lang="ru-RU" sz="1900" dirty="0" smtClean="0">
                <a:solidFill>
                  <a:srgbClr val="0033CC"/>
                </a:solidFill>
                <a:latin typeface="Arial" pitchFamily="34" charset="0"/>
                <a:cs typeface="Arial" pitchFamily="34" charset="0"/>
              </a:rPr>
              <a:t>2.1)</a:t>
            </a:r>
            <a:r>
              <a:rPr lang="ru-RU" sz="1900" dirty="0" smtClean="0">
                <a:latin typeface="Arial" pitchFamily="34" charset="0"/>
                <a:cs typeface="Arial" pitchFamily="34" charset="0"/>
              </a:rPr>
              <a:t> по защите </a:t>
            </a:r>
            <a:r>
              <a:rPr lang="ru-RU" sz="1900" dirty="0" smtClean="0">
                <a:solidFill>
                  <a:srgbClr val="C00000"/>
                </a:solidFill>
                <a:latin typeface="Arial" pitchFamily="34" charset="0"/>
                <a:cs typeface="Arial" pitchFamily="34" charset="0"/>
              </a:rPr>
              <a:t>от НСД </a:t>
            </a:r>
            <a:r>
              <a:rPr lang="ru-RU" sz="1900" dirty="0" smtClean="0">
                <a:latin typeface="Arial" pitchFamily="34" charset="0"/>
                <a:cs typeface="Arial" pitchFamily="34" charset="0"/>
              </a:rPr>
              <a:t>к </a:t>
            </a:r>
            <a:r>
              <a:rPr lang="ru-RU" sz="1900" dirty="0" err="1" smtClean="0">
                <a:latin typeface="Arial" pitchFamily="34" charset="0"/>
                <a:cs typeface="Arial" pitchFamily="34" charset="0"/>
              </a:rPr>
              <a:t>ПДн</a:t>
            </a:r>
            <a:r>
              <a:rPr lang="ru-RU" sz="1900" dirty="0" smtClean="0">
                <a:latin typeface="Arial" pitchFamily="34" charset="0"/>
                <a:cs typeface="Arial" pitchFamily="34" charset="0"/>
              </a:rPr>
              <a:t> при их обработке в </a:t>
            </a:r>
            <a:r>
              <a:rPr lang="ru-RU" sz="1900" dirty="0" err="1" smtClean="0">
                <a:latin typeface="Arial" pitchFamily="34" charset="0"/>
                <a:cs typeface="Arial" pitchFamily="34" charset="0"/>
              </a:rPr>
              <a:t>ИСПДн</a:t>
            </a:r>
            <a:r>
              <a:rPr lang="ru-RU" sz="1900" dirty="0" smtClean="0">
                <a:latin typeface="Arial" pitchFamily="34" charset="0"/>
                <a:cs typeface="Arial" pitchFamily="34" charset="0"/>
              </a:rPr>
              <a:t>;</a:t>
            </a:r>
          </a:p>
          <a:p>
            <a:pPr marL="381000" indent="-381000" eaLnBrk="1" fontAlgn="auto" hangingPunct="1">
              <a:spcAft>
                <a:spcPts val="0"/>
              </a:spcAft>
              <a:buFont typeface="Wingdings 2" pitchFamily="18" charset="2"/>
              <a:buNone/>
              <a:defRPr/>
            </a:pPr>
            <a:r>
              <a:rPr lang="ru-RU" sz="1900" dirty="0" smtClean="0">
                <a:solidFill>
                  <a:srgbClr val="0033CC"/>
                </a:solidFill>
                <a:latin typeface="Arial" pitchFamily="34" charset="0"/>
                <a:cs typeface="Arial" pitchFamily="34" charset="0"/>
              </a:rPr>
              <a:t>2.2)</a:t>
            </a:r>
            <a:r>
              <a:rPr lang="ru-RU" sz="1900" dirty="0" smtClean="0">
                <a:latin typeface="Arial" pitchFamily="34" charset="0"/>
                <a:cs typeface="Arial" pitchFamily="34" charset="0"/>
              </a:rPr>
              <a:t> по защите информации от распространения</a:t>
            </a:r>
            <a:r>
              <a:rPr lang="ru-RU" sz="1900" dirty="0" smtClean="0">
                <a:solidFill>
                  <a:srgbClr val="C00000"/>
                </a:solidFill>
                <a:latin typeface="Arial" pitchFamily="34" charset="0"/>
                <a:cs typeface="Arial" pitchFamily="34" charset="0"/>
              </a:rPr>
              <a:t> по техническим каналам</a:t>
            </a:r>
            <a:r>
              <a:rPr lang="ru-RU" sz="1900" dirty="0" smtClean="0">
                <a:latin typeface="Arial" pitchFamily="34" charset="0"/>
                <a:cs typeface="Arial" pitchFamily="34" charset="0"/>
              </a:rPr>
              <a:t> (ПЭМИН, акустика, оптика и т.д.).</a:t>
            </a:r>
          </a:p>
          <a:p>
            <a:pPr marL="381000" indent="-381000" eaLnBrk="1" fontAlgn="auto" hangingPunct="1">
              <a:spcAft>
                <a:spcPts val="600"/>
              </a:spcAft>
              <a:buClr>
                <a:srgbClr val="FF9900"/>
              </a:buClr>
              <a:buFont typeface="Wingdings" pitchFamily="2" charset="2"/>
              <a:buChar char="n"/>
              <a:defRPr/>
            </a:pPr>
            <a:r>
              <a:rPr lang="ru-RU" sz="1900" dirty="0" smtClean="0">
                <a:latin typeface="Arial" pitchFamily="34" charset="0"/>
                <a:cs typeface="Arial" pitchFamily="34" charset="0"/>
              </a:rPr>
              <a:t>Описаны в РД ФСТЭК России для каждого класса защиты </a:t>
            </a:r>
            <a:r>
              <a:rPr lang="ru-RU" sz="1900" dirty="0" err="1" smtClean="0">
                <a:latin typeface="Arial" pitchFamily="34" charset="0"/>
                <a:cs typeface="Arial" pitchFamily="34" charset="0"/>
              </a:rPr>
              <a:t>ИСПДн</a:t>
            </a:r>
            <a:r>
              <a:rPr lang="ru-RU" sz="1900" dirty="0" smtClean="0">
                <a:latin typeface="Arial" pitchFamily="34" charset="0"/>
                <a:cs typeface="Arial" pitchFamily="34" charset="0"/>
              </a:rPr>
              <a:t>. Для К1 необходимы </a:t>
            </a:r>
            <a:r>
              <a:rPr lang="ru-RU" sz="1900" u="sng" dirty="0" smtClean="0">
                <a:solidFill>
                  <a:srgbClr val="002060"/>
                </a:solidFill>
                <a:latin typeface="Arial" pitchFamily="34" charset="0"/>
                <a:cs typeface="Arial" pitchFamily="34" charset="0"/>
              </a:rPr>
              <a:t>администраторы (службы) информационной безопасности</a:t>
            </a:r>
            <a:r>
              <a:rPr lang="ru-RU" sz="1900" dirty="0" smtClean="0">
                <a:solidFill>
                  <a:srgbClr val="002060"/>
                </a:solidFill>
                <a:latin typeface="Arial" pitchFamily="34" charset="0"/>
                <a:cs typeface="Arial" pitchFamily="34" charset="0"/>
              </a:rPr>
              <a:t> </a:t>
            </a:r>
            <a:r>
              <a:rPr lang="ru-RU" sz="1900" dirty="0" smtClean="0">
                <a:latin typeface="Arial" pitchFamily="34" charset="0"/>
                <a:cs typeface="Arial" pitchFamily="34" charset="0"/>
              </a:rPr>
              <a:t>(требуется до 3 лицензий на «ПО администраторов»). </a:t>
            </a:r>
          </a:p>
          <a:p>
            <a:pPr marL="381000" indent="-381000" eaLnBrk="1" fontAlgn="auto" hangingPunct="1">
              <a:spcAft>
                <a:spcPts val="600"/>
              </a:spcAft>
              <a:buClr>
                <a:srgbClr val="FF9900"/>
              </a:buClr>
              <a:buFont typeface="Wingdings" pitchFamily="2" charset="2"/>
              <a:buChar char="n"/>
              <a:defRPr/>
            </a:pPr>
            <a:r>
              <a:rPr lang="ru-RU" sz="1900" dirty="0" smtClean="0">
                <a:latin typeface="Arial" pitchFamily="34" charset="0"/>
                <a:cs typeface="Arial" pitchFamily="34" charset="0"/>
              </a:rPr>
              <a:t>При создании </a:t>
            </a:r>
            <a:r>
              <a:rPr lang="ru-RU" sz="1900" dirty="0" err="1" smtClean="0">
                <a:latin typeface="Arial" pitchFamily="34" charset="0"/>
                <a:cs typeface="Arial" pitchFamily="34" charset="0"/>
              </a:rPr>
              <a:t>ИСПДн</a:t>
            </a:r>
            <a:r>
              <a:rPr lang="ru-RU" sz="1900" dirty="0" smtClean="0">
                <a:latin typeface="Arial" pitchFamily="34" charset="0"/>
                <a:cs typeface="Arial" pitchFamily="34" charset="0"/>
              </a:rPr>
              <a:t> сразу же необходимо продумывать и создавать все требуемые подсистемы защиты </a:t>
            </a:r>
            <a:r>
              <a:rPr lang="ru-RU" sz="1900" dirty="0" err="1" smtClean="0">
                <a:latin typeface="Arial" pitchFamily="34" charset="0"/>
                <a:cs typeface="Arial" pitchFamily="34" charset="0"/>
              </a:rPr>
              <a:t>ПДн</a:t>
            </a:r>
            <a:r>
              <a:rPr lang="ru-RU" sz="1900" dirty="0" smtClean="0">
                <a:latin typeface="Arial" pitchFamily="34" charset="0"/>
                <a:cs typeface="Arial" pitchFamily="34" charset="0"/>
              </a:rPr>
              <a:t>, использовать сертифицированное оборудование и программное обеспечение. </a:t>
            </a:r>
          </a:p>
          <a:p>
            <a:pPr marL="381000" indent="-381000" eaLnBrk="1" fontAlgn="auto" hangingPunct="1">
              <a:spcAft>
                <a:spcPts val="600"/>
              </a:spcAft>
              <a:buClr>
                <a:srgbClr val="FF9900"/>
              </a:buClr>
              <a:buFont typeface="Wingdings" pitchFamily="2" charset="2"/>
              <a:buChar char="n"/>
              <a:defRPr/>
            </a:pPr>
            <a:r>
              <a:rPr lang="ru-RU" sz="1900" dirty="0" smtClean="0">
                <a:latin typeface="Arial" pitchFamily="34" charset="0"/>
                <a:cs typeface="Arial" pitchFamily="34" charset="0"/>
              </a:rPr>
              <a:t>Для </a:t>
            </a:r>
            <a:r>
              <a:rPr lang="ru-RU" sz="1900" dirty="0" err="1" smtClean="0">
                <a:latin typeface="Arial" pitchFamily="34" charset="0"/>
                <a:cs typeface="Arial" pitchFamily="34" charset="0"/>
              </a:rPr>
              <a:t>ИСПДн</a:t>
            </a:r>
            <a:r>
              <a:rPr lang="ru-RU" sz="1900" dirty="0" smtClean="0">
                <a:latin typeface="Arial" pitchFamily="34" charset="0"/>
                <a:cs typeface="Arial" pitchFamily="34" charset="0"/>
              </a:rPr>
              <a:t> К2 и К1: обязательная </a:t>
            </a:r>
            <a:r>
              <a:rPr lang="ru-RU" sz="1900" dirty="0" smtClean="0">
                <a:solidFill>
                  <a:srgbClr val="C00000"/>
                </a:solidFill>
                <a:latin typeface="Arial" pitchFamily="34" charset="0"/>
                <a:cs typeface="Arial" pitchFamily="34" charset="0"/>
              </a:rPr>
              <a:t>аттестация</a:t>
            </a:r>
            <a:r>
              <a:rPr lang="ru-RU" sz="1900" dirty="0" smtClean="0">
                <a:latin typeface="Arial" pitchFamily="34" charset="0"/>
                <a:cs typeface="Arial" pitchFamily="34" charset="0"/>
              </a:rPr>
              <a:t> и использование только </a:t>
            </a:r>
            <a:r>
              <a:rPr lang="ru-RU" sz="1900" dirty="0" smtClean="0">
                <a:solidFill>
                  <a:srgbClr val="C00000"/>
                </a:solidFill>
                <a:latin typeface="Arial" pitchFamily="34" charset="0"/>
                <a:cs typeface="Arial" pitchFamily="34" charset="0"/>
              </a:rPr>
              <a:t>сертифицированного программного обеспечения</a:t>
            </a:r>
            <a:r>
              <a:rPr lang="ru-RU" sz="1900" dirty="0" smtClean="0">
                <a:latin typeface="Arial" pitchFamily="34" charset="0"/>
                <a:cs typeface="Arial" pitchFamily="34" charset="0"/>
              </a:rPr>
              <a:t>, которое должно быть внесено в государственный реестр сертифицированных СЗИ  (на сайте ФСТЭК России). </a:t>
            </a:r>
          </a:p>
        </p:txBody>
      </p:sp>
      <p:sp>
        <p:nvSpPr>
          <p:cNvPr id="22533"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24C1D303-3A17-4D89-A9A5-14943160BD3F}" type="slidenum">
              <a:rPr lang="ru-RU" smtClean="0"/>
              <a:pPr algn="r">
                <a:defRPr/>
              </a:pPr>
              <a:t>4</a:t>
            </a:fld>
            <a:endParaRPr lang="ru-RU" smtClean="0"/>
          </a:p>
        </p:txBody>
      </p:sp>
      <p:pic>
        <p:nvPicPr>
          <p:cNvPr id="21508" name="Picture 1" descr="C:\Users\1\Desktop\Мивар.jpg"/>
          <p:cNvPicPr>
            <a:picLocks noChangeAspect="1" noChangeArrowheads="1"/>
          </p:cNvPicPr>
          <p:nvPr/>
        </p:nvPicPr>
        <p:blipFill>
          <a:blip r:embed="rId3"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 calcmode="lin" valueType="num">
                                      <p:cBhvr additive="base">
                                        <p:cTn id="32"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 calcmode="lin" valueType="num">
                                      <p:cBhvr additive="base">
                                        <p:cTn id="37"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 calcmode="lin" valueType="num">
                                      <p:cBhvr additive="base">
                                        <p:cTn id="42"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r>
              <a:rPr lang="ru-RU" smtClean="0"/>
              <a:t>© МИВАР</a:t>
            </a:r>
            <a:endParaRPr lang="ru-RU"/>
          </a:p>
        </p:txBody>
      </p:sp>
      <p:sp>
        <p:nvSpPr>
          <p:cNvPr id="3" name="Номер слайда 2"/>
          <p:cNvSpPr>
            <a:spLocks noGrp="1"/>
          </p:cNvSpPr>
          <p:nvPr>
            <p:ph type="sldNum" sz="quarter" idx="12"/>
          </p:nvPr>
        </p:nvSpPr>
        <p:spPr/>
        <p:txBody>
          <a:bodyPr/>
          <a:lstStyle/>
          <a:p>
            <a:pPr>
              <a:defRPr/>
            </a:pPr>
            <a:fld id="{1AFBBE71-B10C-462F-9681-644277115B1B}" type="slidenum">
              <a:rPr lang="ru-RU" smtClean="0"/>
              <a:pPr>
                <a:defRPr/>
              </a:pPr>
              <a:t>40</a:t>
            </a:fld>
            <a:endParaRPr lang="ru-RU"/>
          </a:p>
        </p:txBody>
      </p:sp>
      <p:pic>
        <p:nvPicPr>
          <p:cNvPr id="3074" name="Picture 2"/>
          <p:cNvPicPr>
            <a:picLocks noChangeAspect="1" noChangeArrowheads="1"/>
          </p:cNvPicPr>
          <p:nvPr/>
        </p:nvPicPr>
        <p:blipFill>
          <a:blip r:embed="rId2" cstate="print"/>
          <a:srcRect/>
          <a:stretch>
            <a:fillRect/>
          </a:stretch>
        </p:blipFill>
        <p:spPr bwMode="auto">
          <a:xfrm>
            <a:off x="62149" y="408392"/>
            <a:ext cx="9009286" cy="5885451"/>
          </a:xfrm>
          <a:prstGeom prst="rect">
            <a:avLst/>
          </a:prstGeom>
          <a:noFill/>
          <a:ln w="9525">
            <a:noFill/>
            <a:miter lim="800000"/>
            <a:headEnd/>
            <a:tailEnd/>
          </a:ln>
        </p:spPr>
      </p:pic>
    </p:spTree>
  </p:cSld>
  <p:clrMapOvr>
    <a:masterClrMapping/>
  </p:clrMapOvr>
  <p:transition>
    <p:cover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r>
              <a:rPr lang="ru-RU" smtClean="0"/>
              <a:t>© МИВАР</a:t>
            </a:r>
            <a:endParaRPr lang="ru-RU"/>
          </a:p>
        </p:txBody>
      </p:sp>
      <p:sp>
        <p:nvSpPr>
          <p:cNvPr id="3" name="Номер слайда 2"/>
          <p:cNvSpPr>
            <a:spLocks noGrp="1"/>
          </p:cNvSpPr>
          <p:nvPr>
            <p:ph type="sldNum" sz="quarter" idx="12"/>
          </p:nvPr>
        </p:nvSpPr>
        <p:spPr/>
        <p:txBody>
          <a:bodyPr/>
          <a:lstStyle/>
          <a:p>
            <a:pPr>
              <a:defRPr/>
            </a:pPr>
            <a:fld id="{1AFBBE71-B10C-462F-9681-644277115B1B}" type="slidenum">
              <a:rPr lang="ru-RU" smtClean="0"/>
              <a:pPr>
                <a:defRPr/>
              </a:pPr>
              <a:t>41</a:t>
            </a:fld>
            <a:endParaRPr lang="ru-RU"/>
          </a:p>
        </p:txBody>
      </p:sp>
      <p:pic>
        <p:nvPicPr>
          <p:cNvPr id="4098" name="Picture 2"/>
          <p:cNvPicPr>
            <a:picLocks noChangeAspect="1" noChangeArrowheads="1"/>
          </p:cNvPicPr>
          <p:nvPr/>
        </p:nvPicPr>
        <p:blipFill>
          <a:blip r:embed="rId2" cstate="print"/>
          <a:srcRect/>
          <a:stretch>
            <a:fillRect/>
          </a:stretch>
        </p:blipFill>
        <p:spPr bwMode="auto">
          <a:xfrm>
            <a:off x="35517" y="266346"/>
            <a:ext cx="9090868" cy="6152465"/>
          </a:xfrm>
          <a:prstGeom prst="rect">
            <a:avLst/>
          </a:prstGeom>
          <a:noFill/>
          <a:ln w="9525">
            <a:noFill/>
            <a:miter lim="800000"/>
            <a:headEnd/>
            <a:tailEnd/>
          </a:ln>
        </p:spPr>
      </p:pic>
    </p:spTree>
  </p:cSld>
  <p:clrMapOvr>
    <a:masterClrMapping/>
  </p:clrMapOvr>
  <p:transition>
    <p:cover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r>
              <a:rPr lang="ru-RU" smtClean="0"/>
              <a:t>© МИВАР</a:t>
            </a:r>
            <a:endParaRPr lang="ru-RU"/>
          </a:p>
        </p:txBody>
      </p:sp>
      <p:sp>
        <p:nvSpPr>
          <p:cNvPr id="3" name="Номер слайда 2"/>
          <p:cNvSpPr>
            <a:spLocks noGrp="1"/>
          </p:cNvSpPr>
          <p:nvPr>
            <p:ph type="sldNum" sz="quarter" idx="12"/>
          </p:nvPr>
        </p:nvSpPr>
        <p:spPr/>
        <p:txBody>
          <a:bodyPr/>
          <a:lstStyle/>
          <a:p>
            <a:pPr>
              <a:defRPr/>
            </a:pPr>
            <a:fld id="{1AFBBE71-B10C-462F-9681-644277115B1B}" type="slidenum">
              <a:rPr lang="ru-RU" smtClean="0"/>
              <a:pPr>
                <a:defRPr/>
              </a:pPr>
              <a:t>42</a:t>
            </a:fld>
            <a:endParaRPr lang="ru-RU"/>
          </a:p>
        </p:txBody>
      </p:sp>
      <p:pic>
        <p:nvPicPr>
          <p:cNvPr id="5122" name="Picture 2"/>
          <p:cNvPicPr>
            <a:picLocks noChangeAspect="1" noChangeArrowheads="1"/>
          </p:cNvPicPr>
          <p:nvPr/>
        </p:nvPicPr>
        <p:blipFill>
          <a:blip r:embed="rId2" cstate="print"/>
          <a:srcRect/>
          <a:stretch>
            <a:fillRect/>
          </a:stretch>
        </p:blipFill>
        <p:spPr bwMode="auto">
          <a:xfrm>
            <a:off x="88786" y="337370"/>
            <a:ext cx="8962827" cy="6065810"/>
          </a:xfrm>
          <a:prstGeom prst="rect">
            <a:avLst/>
          </a:prstGeom>
          <a:noFill/>
          <a:ln w="9525">
            <a:noFill/>
            <a:miter lim="800000"/>
            <a:headEnd/>
            <a:tailEnd/>
          </a:ln>
        </p:spPr>
      </p:pic>
    </p:spTree>
  </p:cSld>
  <p:clrMapOvr>
    <a:masterClrMapping/>
  </p:clrMapOvr>
  <p:transition>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19088" y="252413"/>
            <a:ext cx="8505825" cy="477837"/>
          </a:xfrm>
        </p:spPr>
        <p:txBody>
          <a:bodyPr anchor="ctr"/>
          <a:lstStyle/>
          <a:p>
            <a:pPr algn="ctr" eaLnBrk="1" hangingPunct="1"/>
            <a:r>
              <a:rPr lang="ru-RU" sz="2400" b="1" smtClean="0">
                <a:solidFill>
                  <a:schemeClr val="accent1"/>
                </a:solidFill>
                <a:latin typeface="Tahoma" pitchFamily="34" charset="0"/>
                <a:cs typeface="Tahoma" pitchFamily="34" charset="0"/>
              </a:rPr>
              <a:t>Основные подсистемы защиты ПДн </a:t>
            </a:r>
          </a:p>
        </p:txBody>
      </p:sp>
      <p:sp>
        <p:nvSpPr>
          <p:cNvPr id="23557"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400B5A80-F4C4-4CBD-ADE3-84820052DA49}" type="slidenum">
              <a:rPr lang="ru-RU" smtClean="0"/>
              <a:pPr algn="r">
                <a:defRPr/>
              </a:pPr>
              <a:t>5</a:t>
            </a:fld>
            <a:endParaRPr lang="ru-RU" smtClean="0"/>
          </a:p>
        </p:txBody>
      </p:sp>
      <p:pic>
        <p:nvPicPr>
          <p:cNvPr id="22531" name="Рисунок 5" descr="подсистемы.bmp"/>
          <p:cNvPicPr>
            <a:picLocks noChangeAspect="1"/>
          </p:cNvPicPr>
          <p:nvPr/>
        </p:nvPicPr>
        <p:blipFill>
          <a:blip r:embed="rId3" cstate="print"/>
          <a:srcRect/>
          <a:stretch>
            <a:fillRect/>
          </a:stretch>
        </p:blipFill>
        <p:spPr bwMode="auto">
          <a:xfrm>
            <a:off x="203200" y="1058863"/>
            <a:ext cx="8809038" cy="5257800"/>
          </a:xfrm>
          <a:prstGeom prst="rect">
            <a:avLst/>
          </a:prstGeom>
          <a:noFill/>
          <a:ln w="9525">
            <a:noFill/>
            <a:miter lim="800000"/>
            <a:headEnd/>
            <a:tailEnd/>
          </a:ln>
        </p:spPr>
      </p:pic>
      <p:pic>
        <p:nvPicPr>
          <p:cNvPr id="22532"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344488" y="352425"/>
            <a:ext cx="8582025" cy="600075"/>
          </a:xfrm>
        </p:spPr>
        <p:txBody>
          <a:bodyPr anchor="ctr">
            <a:normAutofit fontScale="90000"/>
          </a:bodyPr>
          <a:lstStyle/>
          <a:p>
            <a:pPr algn="ctr" eaLnBrk="1" hangingPunct="1"/>
            <a:r>
              <a:rPr lang="ru-RU" sz="2400" b="1" smtClean="0">
                <a:solidFill>
                  <a:schemeClr val="accent1"/>
                </a:solidFill>
                <a:latin typeface="Tahoma" pitchFamily="34" charset="0"/>
                <a:cs typeface="Tahoma" pitchFamily="34" charset="0"/>
              </a:rPr>
              <a:t>Мероприятия по защите ПДн</a:t>
            </a:r>
            <a:br>
              <a:rPr lang="ru-RU" sz="2400" b="1" smtClean="0">
                <a:solidFill>
                  <a:schemeClr val="accent1"/>
                </a:solidFill>
                <a:latin typeface="Tahoma" pitchFamily="34" charset="0"/>
                <a:cs typeface="Tahoma" pitchFamily="34" charset="0"/>
              </a:rPr>
            </a:br>
            <a:r>
              <a:rPr lang="ru-RU" sz="2400" b="1" smtClean="0">
                <a:solidFill>
                  <a:schemeClr val="accent1"/>
                </a:solidFill>
                <a:latin typeface="Tahoma" pitchFamily="34" charset="0"/>
                <a:cs typeface="Tahoma" pitchFamily="34" charset="0"/>
              </a:rPr>
              <a:t> от НСД и неправомерных действий</a:t>
            </a:r>
          </a:p>
        </p:txBody>
      </p:sp>
      <p:sp>
        <p:nvSpPr>
          <p:cNvPr id="23555" name="Содержимое 2"/>
          <p:cNvSpPr>
            <a:spLocks noGrp="1"/>
          </p:cNvSpPr>
          <p:nvPr>
            <p:ph idx="1"/>
          </p:nvPr>
        </p:nvSpPr>
        <p:spPr>
          <a:xfrm>
            <a:off x="642938" y="1357313"/>
            <a:ext cx="8280400" cy="4781550"/>
          </a:xfrm>
        </p:spPr>
        <p:txBody>
          <a:bodyPr/>
          <a:lstStyle/>
          <a:p>
            <a:pPr marL="0" indent="0" eaLnBrk="1" hangingPunct="1">
              <a:spcAft>
                <a:spcPts val="600"/>
              </a:spcAft>
              <a:buFont typeface="Wingdings" pitchFamily="2" charset="2"/>
              <a:buChar char="Ø"/>
            </a:pPr>
            <a:r>
              <a:rPr lang="ru-RU" sz="2000" smtClean="0">
                <a:latin typeface="Arial" charset="0"/>
                <a:cs typeface="Arial" charset="0"/>
              </a:rPr>
              <a:t>защита от НСД при однопользовательском режиме обработки ПДн;</a:t>
            </a:r>
          </a:p>
          <a:p>
            <a:pPr marL="0" indent="0" eaLnBrk="1" hangingPunct="1">
              <a:spcAft>
                <a:spcPts val="600"/>
              </a:spcAft>
              <a:buFont typeface="Wingdings" pitchFamily="2" charset="2"/>
              <a:buChar char="Ø"/>
            </a:pPr>
            <a:r>
              <a:rPr lang="ru-RU" sz="2000" smtClean="0">
                <a:latin typeface="Arial" charset="0"/>
                <a:cs typeface="Arial" charset="0"/>
              </a:rPr>
              <a:t>защита от НСД при многопользовательском режиме обработки ПДн и </a:t>
            </a:r>
            <a:r>
              <a:rPr lang="ru-RU" sz="2000" u="sng" smtClean="0">
                <a:latin typeface="Arial" charset="0"/>
                <a:cs typeface="Arial" charset="0"/>
              </a:rPr>
              <a:t>равных</a:t>
            </a:r>
            <a:r>
              <a:rPr lang="ru-RU" sz="2000" smtClean="0">
                <a:latin typeface="Arial" charset="0"/>
                <a:cs typeface="Arial" charset="0"/>
              </a:rPr>
              <a:t> правах доступа к ним субъектов доступа;</a:t>
            </a:r>
          </a:p>
          <a:p>
            <a:pPr marL="0" indent="0" eaLnBrk="1" hangingPunct="1">
              <a:spcAft>
                <a:spcPts val="600"/>
              </a:spcAft>
              <a:buFont typeface="Wingdings" pitchFamily="2" charset="2"/>
              <a:buChar char="Ø"/>
            </a:pPr>
            <a:r>
              <a:rPr lang="ru-RU" sz="2000" smtClean="0">
                <a:latin typeface="Arial" charset="0"/>
                <a:cs typeface="Arial" charset="0"/>
              </a:rPr>
              <a:t>защита от НСД при </a:t>
            </a:r>
            <a:r>
              <a:rPr lang="ru-RU" sz="2000" smtClean="0">
                <a:solidFill>
                  <a:srgbClr val="990000"/>
                </a:solidFill>
                <a:latin typeface="Arial" charset="0"/>
                <a:cs typeface="Arial" charset="0"/>
              </a:rPr>
              <a:t>многопользовательском</a:t>
            </a:r>
            <a:r>
              <a:rPr lang="ru-RU" sz="2000" smtClean="0">
                <a:latin typeface="Arial" charset="0"/>
                <a:cs typeface="Arial" charset="0"/>
              </a:rPr>
              <a:t> режиме обработки ПДн и </a:t>
            </a:r>
            <a:r>
              <a:rPr lang="ru-RU" sz="2000" u="sng" smtClean="0">
                <a:solidFill>
                  <a:srgbClr val="990000"/>
                </a:solidFill>
                <a:latin typeface="Arial" charset="0"/>
                <a:cs typeface="Arial" charset="0"/>
              </a:rPr>
              <a:t>разных</a:t>
            </a:r>
            <a:r>
              <a:rPr lang="ru-RU" sz="2000" smtClean="0">
                <a:solidFill>
                  <a:srgbClr val="990000"/>
                </a:solidFill>
                <a:latin typeface="Arial" charset="0"/>
                <a:cs typeface="Arial" charset="0"/>
              </a:rPr>
              <a:t> правах доступа</a:t>
            </a:r>
            <a:r>
              <a:rPr lang="ru-RU" sz="2000" smtClean="0">
                <a:latin typeface="Arial" charset="0"/>
                <a:cs typeface="Arial" charset="0"/>
              </a:rPr>
              <a:t> к ним субъектов доступа;</a:t>
            </a:r>
          </a:p>
          <a:p>
            <a:pPr marL="0" indent="0" eaLnBrk="1" hangingPunct="1">
              <a:spcAft>
                <a:spcPts val="600"/>
              </a:spcAft>
              <a:buFont typeface="Wingdings" pitchFamily="2" charset="2"/>
              <a:buChar char="Ø"/>
            </a:pPr>
            <a:r>
              <a:rPr lang="ru-RU" sz="2000" smtClean="0">
                <a:latin typeface="Arial" charset="0"/>
                <a:cs typeface="Arial" charset="0"/>
              </a:rPr>
              <a:t>защита информации при межсетевом взаимодействии ИСПДн;</a:t>
            </a:r>
          </a:p>
          <a:p>
            <a:pPr marL="0" indent="0" eaLnBrk="1" hangingPunct="1">
              <a:spcAft>
                <a:spcPts val="600"/>
              </a:spcAft>
              <a:buFont typeface="Wingdings" pitchFamily="2" charset="2"/>
              <a:buChar char="Ø"/>
            </a:pPr>
            <a:r>
              <a:rPr lang="en-US" sz="2000" smtClean="0">
                <a:latin typeface="Arial" charset="0"/>
                <a:cs typeface="Arial" charset="0"/>
              </a:rPr>
              <a:t>антивирусная защита;</a:t>
            </a:r>
            <a:endParaRPr lang="ru-RU" sz="2000" smtClean="0">
              <a:latin typeface="Arial" charset="0"/>
              <a:cs typeface="Arial" charset="0"/>
            </a:endParaRPr>
          </a:p>
          <a:p>
            <a:pPr marL="0" indent="0" eaLnBrk="1" hangingPunct="1">
              <a:spcAft>
                <a:spcPts val="600"/>
              </a:spcAft>
              <a:buFont typeface="Wingdings" pitchFamily="2" charset="2"/>
              <a:buChar char="Ø"/>
            </a:pPr>
            <a:r>
              <a:rPr lang="en-US" sz="2000" smtClean="0">
                <a:latin typeface="Arial" charset="0"/>
                <a:cs typeface="Arial" charset="0"/>
              </a:rPr>
              <a:t>обнаружение вторжений</a:t>
            </a:r>
            <a:r>
              <a:rPr lang="ru-RU" sz="2000" smtClean="0">
                <a:latin typeface="Arial" charset="0"/>
                <a:cs typeface="Arial" charset="0"/>
              </a:rPr>
              <a:t>.</a:t>
            </a:r>
          </a:p>
        </p:txBody>
      </p:sp>
      <p:sp>
        <p:nvSpPr>
          <p:cNvPr id="24581"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2ECE12B4-2943-4A8E-A748-F38F747C0F76}" type="slidenum">
              <a:rPr lang="ru-RU" smtClean="0"/>
              <a:pPr algn="r">
                <a:defRPr/>
              </a:pPr>
              <a:t>6</a:t>
            </a:fld>
            <a:endParaRPr lang="ru-RU" smtClean="0"/>
          </a:p>
        </p:txBody>
      </p:sp>
      <p:pic>
        <p:nvPicPr>
          <p:cNvPr id="23556" name="Picture 1" descr="C:\Users\1\Desktop\Мивар.jpg"/>
          <p:cNvPicPr>
            <a:picLocks noChangeAspect="1" noChangeArrowheads="1"/>
          </p:cNvPicPr>
          <p:nvPr/>
        </p:nvPicPr>
        <p:blipFill>
          <a:blip r:embed="rId3"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17488" y="168275"/>
            <a:ext cx="8747125" cy="381000"/>
          </a:xfrm>
        </p:spPr>
        <p:txBody>
          <a:bodyPr anchor="ctr">
            <a:normAutofit fontScale="90000"/>
          </a:bodyPr>
          <a:lstStyle/>
          <a:p>
            <a:pPr algn="ctr" eaLnBrk="1" hangingPunct="1"/>
            <a:r>
              <a:rPr lang="ru-RU" sz="2200" b="1" smtClean="0">
                <a:solidFill>
                  <a:schemeClr val="accent1"/>
                </a:solidFill>
                <a:latin typeface="Tahoma" pitchFamily="34" charset="0"/>
                <a:cs typeface="Tahoma" pitchFamily="34" charset="0"/>
              </a:rPr>
              <a:t>В ИСПДн </a:t>
            </a:r>
            <a:r>
              <a:rPr lang="ru-RU" sz="2200" b="1" smtClean="0">
                <a:solidFill>
                  <a:srgbClr val="FF0000"/>
                </a:solidFill>
                <a:latin typeface="Tahoma" pitchFamily="34" charset="0"/>
                <a:cs typeface="Tahoma" pitchFamily="34" charset="0"/>
              </a:rPr>
              <a:t>К1</a:t>
            </a:r>
            <a:r>
              <a:rPr lang="ru-RU" sz="2200" b="1" smtClean="0">
                <a:solidFill>
                  <a:schemeClr val="accent1"/>
                </a:solidFill>
                <a:latin typeface="Tahoma" pitchFamily="34" charset="0"/>
                <a:cs typeface="Tahoma" pitchFamily="34" charset="0"/>
              </a:rPr>
              <a:t> реализуются следующие мероприятия</a:t>
            </a:r>
          </a:p>
        </p:txBody>
      </p:sp>
      <p:sp>
        <p:nvSpPr>
          <p:cNvPr id="15364" name="Rectangle 3"/>
          <p:cNvSpPr>
            <a:spLocks noGrp="1" noChangeArrowheads="1"/>
          </p:cNvSpPr>
          <p:nvPr>
            <p:ph idx="1"/>
          </p:nvPr>
        </p:nvSpPr>
        <p:spPr>
          <a:xfrm>
            <a:off x="142875" y="5572125"/>
            <a:ext cx="8893175" cy="646113"/>
          </a:xfrm>
        </p:spPr>
        <p:txBody>
          <a:bodyPr>
            <a:normAutofit fontScale="92500" lnSpcReduction="10000"/>
          </a:bodyPr>
          <a:lstStyle/>
          <a:p>
            <a:pPr marL="457200" indent="-457200" eaLnBrk="1" fontAlgn="auto" hangingPunct="1">
              <a:spcAft>
                <a:spcPts val="0"/>
              </a:spcAft>
              <a:buFont typeface="Wingdings 2" pitchFamily="18" charset="2"/>
              <a:buNone/>
              <a:defRPr/>
            </a:pPr>
            <a:r>
              <a:rPr lang="ru-RU" sz="1800" smtClean="0"/>
              <a:t>В ИСПДн К1, если есть голосовой ввод, то должны быть реализованы мероприятия</a:t>
            </a:r>
            <a:endParaRPr lang="en-US" sz="1800" smtClean="0"/>
          </a:p>
          <a:p>
            <a:pPr marL="457200" indent="-457200" eaLnBrk="1" fontAlgn="auto" hangingPunct="1">
              <a:spcAft>
                <a:spcPts val="0"/>
              </a:spcAft>
              <a:buFont typeface="Wingdings 2" pitchFamily="18" charset="2"/>
              <a:buNone/>
              <a:defRPr/>
            </a:pPr>
            <a:r>
              <a:rPr lang="ru-RU" sz="1800" b="1" smtClean="0">
                <a:solidFill>
                  <a:srgbClr val="FF3300"/>
                </a:solidFill>
              </a:rPr>
              <a:t>по защите</a:t>
            </a:r>
            <a:r>
              <a:rPr lang="ru-RU" sz="1800" smtClean="0">
                <a:solidFill>
                  <a:srgbClr val="FF3300"/>
                </a:solidFill>
              </a:rPr>
              <a:t> </a:t>
            </a:r>
            <a:r>
              <a:rPr lang="ru-RU" sz="1800" b="1" smtClean="0">
                <a:solidFill>
                  <a:srgbClr val="FF3300"/>
                </a:solidFill>
              </a:rPr>
              <a:t>акустической (речевой)</a:t>
            </a:r>
            <a:r>
              <a:rPr lang="ru-RU" sz="1800" smtClean="0">
                <a:solidFill>
                  <a:srgbClr val="FF3300"/>
                </a:solidFill>
              </a:rPr>
              <a:t> </a:t>
            </a:r>
            <a:r>
              <a:rPr lang="ru-RU" sz="1800" smtClean="0"/>
              <a:t>информации.</a:t>
            </a:r>
            <a:r>
              <a:rPr lang="ru-RU" sz="2000" smtClean="0"/>
              <a:t> </a:t>
            </a:r>
          </a:p>
        </p:txBody>
      </p:sp>
      <p:sp>
        <p:nvSpPr>
          <p:cNvPr id="25606"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97B1C7DE-D737-4B7F-9DEB-5EA30006C718}" type="slidenum">
              <a:rPr lang="ru-RU" smtClean="0"/>
              <a:pPr algn="r">
                <a:defRPr/>
              </a:pPr>
              <a:t>7</a:t>
            </a:fld>
            <a:endParaRPr lang="ru-RU" smtClean="0"/>
          </a:p>
        </p:txBody>
      </p:sp>
      <p:pic>
        <p:nvPicPr>
          <p:cNvPr id="24580" name="Рисунок 4" descr="К1_мероприятия.bmp"/>
          <p:cNvPicPr>
            <a:picLocks noChangeAspect="1"/>
          </p:cNvPicPr>
          <p:nvPr/>
        </p:nvPicPr>
        <p:blipFill>
          <a:blip r:embed="rId3" cstate="print"/>
          <a:srcRect/>
          <a:stretch>
            <a:fillRect/>
          </a:stretch>
        </p:blipFill>
        <p:spPr bwMode="auto">
          <a:xfrm>
            <a:off x="642938" y="654050"/>
            <a:ext cx="7729537" cy="4846638"/>
          </a:xfrm>
          <a:prstGeom prst="rect">
            <a:avLst/>
          </a:prstGeom>
          <a:noFill/>
          <a:ln w="9525">
            <a:noFill/>
            <a:miter lim="800000"/>
            <a:headEnd/>
            <a:tailEnd/>
          </a:ln>
        </p:spPr>
      </p:pic>
      <p:pic>
        <p:nvPicPr>
          <p:cNvPr id="24581"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9550" y="266700"/>
            <a:ext cx="8755063" cy="433388"/>
          </a:xfrm>
        </p:spPr>
        <p:txBody>
          <a:bodyPr anchor="ctr">
            <a:normAutofit fontScale="90000"/>
          </a:bodyPr>
          <a:lstStyle/>
          <a:p>
            <a:pPr algn="ctr" eaLnBrk="1" hangingPunct="1"/>
            <a:r>
              <a:rPr lang="ru-RU" sz="2400" b="1" smtClean="0">
                <a:solidFill>
                  <a:schemeClr val="accent1"/>
                </a:solidFill>
                <a:latin typeface="Tahoma" pitchFamily="34" charset="0"/>
                <a:cs typeface="Tahoma" pitchFamily="34" charset="0"/>
              </a:rPr>
              <a:t>Основные мероприятия в ИСПДн </a:t>
            </a:r>
            <a:r>
              <a:rPr lang="ru-RU" sz="2400" b="1" smtClean="0">
                <a:solidFill>
                  <a:srgbClr val="FF0000"/>
                </a:solidFill>
                <a:latin typeface="Tahoma" pitchFamily="34" charset="0"/>
                <a:cs typeface="Tahoma" pitchFamily="34" charset="0"/>
              </a:rPr>
              <a:t>К2</a:t>
            </a:r>
          </a:p>
        </p:txBody>
      </p:sp>
      <p:sp>
        <p:nvSpPr>
          <p:cNvPr id="26629"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B3767243-A465-4086-8A52-8449F2534F24}" type="slidenum">
              <a:rPr lang="ru-RU" smtClean="0"/>
              <a:pPr algn="r">
                <a:defRPr/>
              </a:pPr>
              <a:t>8</a:t>
            </a:fld>
            <a:endParaRPr lang="ru-RU" smtClean="0"/>
          </a:p>
        </p:txBody>
      </p:sp>
      <p:pic>
        <p:nvPicPr>
          <p:cNvPr id="25603" name="Рисунок 5" descr="К2_мероприятия.bmp"/>
          <p:cNvPicPr>
            <a:picLocks noChangeAspect="1"/>
          </p:cNvPicPr>
          <p:nvPr/>
        </p:nvPicPr>
        <p:blipFill>
          <a:blip r:embed="rId3" cstate="print"/>
          <a:srcRect/>
          <a:stretch>
            <a:fillRect/>
          </a:stretch>
        </p:blipFill>
        <p:spPr bwMode="auto">
          <a:xfrm>
            <a:off x="354013" y="1417638"/>
            <a:ext cx="8378825" cy="3640137"/>
          </a:xfrm>
          <a:prstGeom prst="rect">
            <a:avLst/>
          </a:prstGeom>
          <a:noFill/>
          <a:ln w="9525">
            <a:noFill/>
            <a:miter lim="800000"/>
            <a:headEnd/>
            <a:tailEnd/>
          </a:ln>
        </p:spPr>
      </p:pic>
      <p:pic>
        <p:nvPicPr>
          <p:cNvPr id="25604"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9900" y="292100"/>
            <a:ext cx="8208963" cy="433388"/>
          </a:xfrm>
        </p:spPr>
        <p:txBody>
          <a:bodyPr anchor="ctr">
            <a:normAutofit fontScale="90000"/>
          </a:bodyPr>
          <a:lstStyle/>
          <a:p>
            <a:pPr algn="ctr" eaLnBrk="1" hangingPunct="1"/>
            <a:r>
              <a:rPr lang="ru-RU" sz="2400" b="1" smtClean="0">
                <a:solidFill>
                  <a:schemeClr val="accent1"/>
                </a:solidFill>
                <a:latin typeface="Tahoma" pitchFamily="34" charset="0"/>
                <a:cs typeface="Tahoma" pitchFamily="34" charset="0"/>
              </a:rPr>
              <a:t>Общие требования для ИСПДн </a:t>
            </a:r>
          </a:p>
        </p:txBody>
      </p:sp>
      <p:sp>
        <p:nvSpPr>
          <p:cNvPr id="27653" name="Rectangle 11"/>
          <p:cNvSpPr>
            <a:spLocks noGrp="1" noChangeArrowheads="1"/>
          </p:cNvSpPr>
          <p:nvPr>
            <p:ph type="sldNum" sz="quarter" idx="12"/>
          </p:nvPr>
        </p:nvSpPr>
        <p:spPr bwMode="auto">
          <a:xfrm>
            <a:off x="4689475" y="6356350"/>
            <a:ext cx="4219575" cy="365125"/>
          </a:xfrm>
          <a:ln>
            <a:miter lim="800000"/>
            <a:headEnd/>
            <a:tailEnd/>
          </a:ln>
        </p:spPr>
        <p:txBody>
          <a:bodyPr wrap="square" lIns="91440" tIns="45720" rIns="91440" bIns="45720" numCol="1" anchor="t" anchorCtr="0" compatLnSpc="1">
            <a:prstTxWarp prst="textNoShape">
              <a:avLst/>
            </a:prstTxWarp>
          </a:bodyPr>
          <a:lstStyle/>
          <a:p>
            <a:pPr algn="r">
              <a:defRPr/>
            </a:pPr>
            <a:r>
              <a:rPr lang="ru-RU" smtClean="0"/>
              <a:t>©                                                                             </a:t>
            </a:r>
            <a:fld id="{A021781C-A0EB-46D2-B1A3-621631FFABBE}" type="slidenum">
              <a:rPr lang="ru-RU" smtClean="0"/>
              <a:pPr algn="r">
                <a:defRPr/>
              </a:pPr>
              <a:t>9</a:t>
            </a:fld>
            <a:endParaRPr lang="ru-RU" smtClean="0"/>
          </a:p>
        </p:txBody>
      </p:sp>
      <p:pic>
        <p:nvPicPr>
          <p:cNvPr id="26627" name="Picture 6"/>
          <p:cNvPicPr>
            <a:picLocks noChangeAspect="1" noChangeArrowheads="1"/>
          </p:cNvPicPr>
          <p:nvPr/>
        </p:nvPicPr>
        <p:blipFill>
          <a:blip r:embed="rId3" cstate="print"/>
          <a:srcRect/>
          <a:stretch>
            <a:fillRect/>
          </a:stretch>
        </p:blipFill>
        <p:spPr bwMode="auto">
          <a:xfrm>
            <a:off x="625475" y="1174750"/>
            <a:ext cx="8001000" cy="5097463"/>
          </a:xfrm>
          <a:prstGeom prst="rect">
            <a:avLst/>
          </a:prstGeom>
          <a:noFill/>
          <a:ln w="9525">
            <a:noFill/>
            <a:miter lim="800000"/>
            <a:headEnd/>
            <a:tailEnd/>
          </a:ln>
        </p:spPr>
      </p:pic>
      <p:pic>
        <p:nvPicPr>
          <p:cNvPr id="26628" name="Picture 1" descr="C:\Users\1\Desktop\Мивар.jpg"/>
          <p:cNvPicPr>
            <a:picLocks noChangeAspect="1" noChangeArrowheads="1"/>
          </p:cNvPicPr>
          <p:nvPr/>
        </p:nvPicPr>
        <p:blipFill>
          <a:blip r:embed="rId4" cstate="print"/>
          <a:srcRect/>
          <a:stretch>
            <a:fillRect/>
          </a:stretch>
        </p:blipFill>
        <p:spPr bwMode="auto">
          <a:xfrm>
            <a:off x="3944938" y="6427788"/>
            <a:ext cx="800100" cy="209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INLINE_Technologies_1">
  <a:themeElements>
    <a:clrScheme name="INLINE_Technologies_1 1">
      <a:dk1>
        <a:srgbClr val="000000"/>
      </a:dk1>
      <a:lt1>
        <a:srgbClr val="FFFFFF"/>
      </a:lt1>
      <a:dk2>
        <a:srgbClr val="25177A"/>
      </a:dk2>
      <a:lt2>
        <a:srgbClr val="8E9295"/>
      </a:lt2>
      <a:accent1>
        <a:srgbClr val="004D56"/>
      </a:accent1>
      <a:accent2>
        <a:srgbClr val="F79239"/>
      </a:accent2>
      <a:accent3>
        <a:srgbClr val="FFFFFF"/>
      </a:accent3>
      <a:accent4>
        <a:srgbClr val="000000"/>
      </a:accent4>
      <a:accent5>
        <a:srgbClr val="AAB2B4"/>
      </a:accent5>
      <a:accent6>
        <a:srgbClr val="E08433"/>
      </a:accent6>
      <a:hlink>
        <a:srgbClr val="25177A"/>
      </a:hlink>
      <a:folHlink>
        <a:srgbClr val="C10435"/>
      </a:folHlink>
    </a:clrScheme>
    <a:fontScheme name="INLINE_Technologies_1">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INLINE_Technologies_1 1">
        <a:dk1>
          <a:srgbClr val="000000"/>
        </a:dk1>
        <a:lt1>
          <a:srgbClr val="FFFFFF"/>
        </a:lt1>
        <a:dk2>
          <a:srgbClr val="25177A"/>
        </a:dk2>
        <a:lt2>
          <a:srgbClr val="8E9295"/>
        </a:lt2>
        <a:accent1>
          <a:srgbClr val="004D56"/>
        </a:accent1>
        <a:accent2>
          <a:srgbClr val="F79239"/>
        </a:accent2>
        <a:accent3>
          <a:srgbClr val="FFFFFF"/>
        </a:accent3>
        <a:accent4>
          <a:srgbClr val="000000"/>
        </a:accent4>
        <a:accent5>
          <a:srgbClr val="AAB2B4"/>
        </a:accent5>
        <a:accent6>
          <a:srgbClr val="E08433"/>
        </a:accent6>
        <a:hlink>
          <a:srgbClr val="25177A"/>
        </a:hlink>
        <a:folHlink>
          <a:srgbClr val="C1043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1">
  <a:themeElements>
    <a:clrScheme name="INLINE_Technologies_1 1">
      <a:dk1>
        <a:srgbClr val="000000"/>
      </a:dk1>
      <a:lt1>
        <a:srgbClr val="FFFFFF"/>
      </a:lt1>
      <a:dk2>
        <a:srgbClr val="25177A"/>
      </a:dk2>
      <a:lt2>
        <a:srgbClr val="8E9295"/>
      </a:lt2>
      <a:accent1>
        <a:srgbClr val="004D56"/>
      </a:accent1>
      <a:accent2>
        <a:srgbClr val="F79239"/>
      </a:accent2>
      <a:accent3>
        <a:srgbClr val="FFFFFF"/>
      </a:accent3>
      <a:accent4>
        <a:srgbClr val="000000"/>
      </a:accent4>
      <a:accent5>
        <a:srgbClr val="AAB2B4"/>
      </a:accent5>
      <a:accent6>
        <a:srgbClr val="E08433"/>
      </a:accent6>
      <a:hlink>
        <a:srgbClr val="25177A"/>
      </a:hlink>
      <a:folHlink>
        <a:srgbClr val="C10435"/>
      </a:folHlink>
    </a:clrScheme>
    <a:fontScheme name="INLINE_Technologies_1">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INLINE_Technologies_1 1">
        <a:dk1>
          <a:srgbClr val="000000"/>
        </a:dk1>
        <a:lt1>
          <a:srgbClr val="FFFFFF"/>
        </a:lt1>
        <a:dk2>
          <a:srgbClr val="25177A"/>
        </a:dk2>
        <a:lt2>
          <a:srgbClr val="8E9295"/>
        </a:lt2>
        <a:accent1>
          <a:srgbClr val="004D56"/>
        </a:accent1>
        <a:accent2>
          <a:srgbClr val="F79239"/>
        </a:accent2>
        <a:accent3>
          <a:srgbClr val="FFFFFF"/>
        </a:accent3>
        <a:accent4>
          <a:srgbClr val="000000"/>
        </a:accent4>
        <a:accent5>
          <a:srgbClr val="AAB2B4"/>
        </a:accent5>
        <a:accent6>
          <a:srgbClr val="E08433"/>
        </a:accent6>
        <a:hlink>
          <a:srgbClr val="25177A"/>
        </a:hlink>
        <a:folHlink>
          <a:srgbClr val="C1043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INLINE_Technologies_1</Template>
  <TotalTime>1939</TotalTime>
  <Words>1814</Words>
  <Application>Microsoft Office PowerPoint</Application>
  <PresentationFormat>Экран (4:3)</PresentationFormat>
  <Paragraphs>295</Paragraphs>
  <Slides>42</Slides>
  <Notes>37</Notes>
  <HiddenSlides>0</HiddenSlides>
  <MMClips>0</MMClips>
  <ScaleCrop>false</ScaleCrop>
  <HeadingPairs>
    <vt:vector size="4" baseType="variant">
      <vt:variant>
        <vt:lpstr>Тема</vt:lpstr>
      </vt:variant>
      <vt:variant>
        <vt:i4>3</vt:i4>
      </vt:variant>
      <vt:variant>
        <vt:lpstr>Заголовки слайдов</vt:lpstr>
      </vt:variant>
      <vt:variant>
        <vt:i4>42</vt:i4>
      </vt:variant>
    </vt:vector>
  </HeadingPairs>
  <TitlesOfParts>
    <vt:vector size="45" baseType="lpstr">
      <vt:lpstr>INLINE_Technologies_1</vt:lpstr>
      <vt:lpstr>Тема1</vt:lpstr>
      <vt:lpstr>Тема Office</vt:lpstr>
      <vt:lpstr>Защита персональных данных в ИСПДн</vt:lpstr>
      <vt:lpstr>Основные мероприятия по организации и техническому обеспечению безопасности ПДн, обрабатываемых в ИСПДн </vt:lpstr>
      <vt:lpstr>Основные мероприятия в ИСПДн </vt:lpstr>
      <vt:lpstr>Виды мероприятий  по защите ПДн</vt:lpstr>
      <vt:lpstr>Основные подсистемы защиты ПДн </vt:lpstr>
      <vt:lpstr>Мероприятия по защите ПДн  от НСД и неправомерных действий</vt:lpstr>
      <vt:lpstr>В ИСПДн К1 реализуются следующие мероприятия</vt:lpstr>
      <vt:lpstr>Основные мероприятия в ИСПДн К2</vt:lpstr>
      <vt:lpstr>Общие требования для ИСПДн </vt:lpstr>
      <vt:lpstr>Сравнение требований к средствам защиты для АС и для ИСПДн К3</vt:lpstr>
      <vt:lpstr>Сравнение требований к средствам защиты  для АС и для ИСПДн  К2</vt:lpstr>
      <vt:lpstr>Сравнение требований к средствам защиты для АС и для ИСПДн  К1</vt:lpstr>
      <vt:lpstr>Рекомендации по обеспечению безопасности ПДн при их обработке в ИСПДн</vt:lpstr>
      <vt:lpstr>Оценка обстановки</vt:lpstr>
      <vt:lpstr>Оценка обстановки</vt:lpstr>
      <vt:lpstr>Обоснование требований по обеспечению безопасности ПДн</vt:lpstr>
      <vt:lpstr>Разработка замысла обеспечения безопасности ПДн</vt:lpstr>
      <vt:lpstr>Выбор мер и средств защиты ПДн </vt:lpstr>
      <vt:lpstr>Решение вопросов управления обеспечения безопасности ПДн</vt:lpstr>
      <vt:lpstr>Обеспечение реализации принятого замысла защиты</vt:lpstr>
      <vt:lpstr>Подготовка документации по вопросам обеспечения безопасности ПДн</vt:lpstr>
      <vt:lpstr>Испытания СЗПДн</vt:lpstr>
      <vt:lpstr>Обеспечение безопасности ПДн в ИСПДн</vt:lpstr>
      <vt:lpstr>Мероприятия по защите ПДн от НСД и неправомерных действий</vt:lpstr>
      <vt:lpstr>Управление доступом, регистрация и учет</vt:lpstr>
      <vt:lpstr>Обеспечение целостности</vt:lpstr>
      <vt:lpstr>Слайд 27</vt:lpstr>
      <vt:lpstr>Антивирусная защита</vt:lpstr>
      <vt:lpstr>Средства антивирусной защиты</vt:lpstr>
      <vt:lpstr>Обеспечение безопасного межсетевого взаимодействия ИСПДн</vt:lpstr>
      <vt:lpstr>Анализ защищенности</vt:lpstr>
      <vt:lpstr>Слайд 32</vt:lpstr>
      <vt:lpstr>Защита ПДн от утечки по ТКУИ</vt:lpstr>
      <vt:lpstr>Порядок организации обеспечения безопасности ПДн в ИСПДн и основные этапы работ Компании</vt:lpstr>
      <vt:lpstr>Типовой комплект внутренней нормативной документации по обеспечению безопасности ПДн </vt:lpstr>
      <vt:lpstr>Пример формы аттестата соответствия для автоматизированной системы</vt:lpstr>
      <vt:lpstr>Пример формы аттестата соответствия  для защищаемого помещения</vt:lpstr>
      <vt:lpstr>Вопросы</vt:lpstr>
      <vt:lpstr>Слайд 39</vt:lpstr>
      <vt:lpstr>Слайд 40</vt:lpstr>
      <vt:lpstr>Слайд 41</vt:lpstr>
      <vt:lpstr>Слайд 42</vt:lpstr>
    </vt:vector>
  </TitlesOfParts>
  <Company>In-Line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 или доклада</dc:title>
  <dc:creator>d_porodin</dc:creator>
  <cp:lastModifiedBy>Varlamov</cp:lastModifiedBy>
  <cp:revision>270</cp:revision>
  <dcterms:created xsi:type="dcterms:W3CDTF">2009-08-26T06:06:33Z</dcterms:created>
  <dcterms:modified xsi:type="dcterms:W3CDTF">2009-12-22T20:32:32Z</dcterms:modified>
</cp:coreProperties>
</file>