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7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8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8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5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3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7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9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3E40-AD4E-460C-A990-BAE47BF8E57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C36F-1472-47EA-9679-2E283D0F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029" y="0"/>
            <a:ext cx="3789803" cy="349234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11732" y="11454"/>
            <a:ext cx="4120307" cy="36576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845224" y="11015"/>
            <a:ext cx="4166508" cy="371312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-1234" y="3349127"/>
            <a:ext cx="3892659" cy="350887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3844832" y="3503362"/>
            <a:ext cx="4166900" cy="3354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022" y="3514174"/>
            <a:ext cx="3686978" cy="33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7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90" y="89282"/>
            <a:ext cx="103822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38" y="-89053"/>
            <a:ext cx="5075762" cy="3614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51" y="-85782"/>
            <a:ext cx="5051395" cy="3611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21" y="3525398"/>
            <a:ext cx="4831527" cy="3374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586" y="3379888"/>
            <a:ext cx="4645960" cy="3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0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4" y="-13900"/>
            <a:ext cx="6164321" cy="68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56771" y="848299"/>
            <a:ext cx="9705860" cy="5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2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9995" y="539827"/>
            <a:ext cx="10543142" cy="56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5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607" y="121186"/>
            <a:ext cx="11424492" cy="67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44" y="165253"/>
            <a:ext cx="11160087" cy="65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3894" y="143218"/>
            <a:ext cx="10972799" cy="67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4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4743" y="165253"/>
            <a:ext cx="11082968" cy="66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3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37" y="55085"/>
            <a:ext cx="10061764" cy="67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2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90" y="198656"/>
            <a:ext cx="9551650" cy="64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99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9</cp:revision>
  <dcterms:created xsi:type="dcterms:W3CDTF">2025-09-23T05:32:46Z</dcterms:created>
  <dcterms:modified xsi:type="dcterms:W3CDTF">2025-09-23T06:16:24Z</dcterms:modified>
</cp:coreProperties>
</file>