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0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8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9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8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9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9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5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3AE-1825-4329-90C8-8A0A3F76457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AC65-04C7-4F2D-A150-0418A7A82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5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04787"/>
            <a:ext cx="101727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1912"/>
            <a:ext cx="109156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762"/>
            <a:ext cx="108013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77" y="1785769"/>
            <a:ext cx="10921858" cy="3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1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700" y="-129092"/>
            <a:ext cx="8842786" cy="5260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384" y="142258"/>
            <a:ext cx="4618616" cy="63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13"/>
            <a:ext cx="7608402" cy="4135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438" y="146013"/>
            <a:ext cx="4697562" cy="60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" y="340601"/>
            <a:ext cx="11816939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04" y="1398494"/>
            <a:ext cx="10865109" cy="40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61912"/>
            <a:ext cx="90963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6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61" y="0"/>
            <a:ext cx="613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9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757237"/>
            <a:ext cx="12077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4" y="0"/>
            <a:ext cx="60960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93" y="1396701"/>
            <a:ext cx="6219825" cy="3286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06" y="3562350"/>
            <a:ext cx="62960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" y="129092"/>
            <a:ext cx="6343650" cy="318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657854"/>
            <a:ext cx="5934075" cy="3305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3648075"/>
            <a:ext cx="6191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0012"/>
            <a:ext cx="98869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5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10</cp:revision>
  <dcterms:created xsi:type="dcterms:W3CDTF">2025-09-23T06:16:59Z</dcterms:created>
  <dcterms:modified xsi:type="dcterms:W3CDTF">2025-09-23T06:57:11Z</dcterms:modified>
</cp:coreProperties>
</file>