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441" r:id="rId3"/>
    <p:sldId id="446" r:id="rId4"/>
    <p:sldId id="447" r:id="rId5"/>
    <p:sldId id="449" r:id="rId6"/>
    <p:sldId id="500" r:id="rId7"/>
    <p:sldId id="503" r:id="rId8"/>
    <p:sldId id="501" r:id="rId9"/>
    <p:sldId id="504" r:id="rId10"/>
    <p:sldId id="502" r:id="rId11"/>
    <p:sldId id="505" r:id="rId12"/>
    <p:sldId id="453" r:id="rId13"/>
    <p:sldId id="455" r:id="rId14"/>
    <p:sldId id="457" r:id="rId15"/>
    <p:sldId id="459" r:id="rId16"/>
    <p:sldId id="460" r:id="rId17"/>
    <p:sldId id="458" r:id="rId18"/>
    <p:sldId id="462" r:id="rId19"/>
    <p:sldId id="467" r:id="rId20"/>
    <p:sldId id="473" r:id="rId21"/>
    <p:sldId id="475" r:id="rId22"/>
    <p:sldId id="477" r:id="rId23"/>
    <p:sldId id="481" r:id="rId24"/>
    <p:sldId id="485" r:id="rId25"/>
    <p:sldId id="487" r:id="rId26"/>
    <p:sldId id="488" r:id="rId27"/>
    <p:sldId id="489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12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25"/>
            <a:ext cx="80648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673748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Протокол </a:t>
            </a:r>
            <a:r>
              <a:rPr lang="ru-RU" b="1" dirty="0" err="1"/>
              <a:t>syslog</a:t>
            </a:r>
            <a:r>
              <a:rPr lang="ru-RU" dirty="0"/>
              <a:t> поддерживают большинство сетевых устройств, включая маршрутизаторы, коммутаторы, серверы приложений, межсетевые экраны и другие сетевые устройства.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287001" cy="39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5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7" y="1354887"/>
            <a:ext cx="9158808" cy="4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2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ведения системных журналов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892480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ведения системных журналов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3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ведения системных журналов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90364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9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ведения системных журналов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0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Эталонная топология </a:t>
            </a:r>
            <a:r>
              <a:rPr lang="en-US" sz="3200" dirty="0"/>
              <a:t>syslog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89289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6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Конфигурации </a:t>
            </a:r>
            <a:r>
              <a:rPr lang="ru-RU" sz="3200" dirty="0" err="1"/>
              <a:t>syslog</a:t>
            </a:r>
            <a:r>
              <a:rPr lang="ru-RU" sz="3200" dirty="0"/>
              <a:t> для маршрутизатора R1.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7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Буферные </a:t>
            </a:r>
            <a:r>
              <a:rPr lang="en-US" sz="3200" dirty="0"/>
              <a:t>syslog-</a:t>
            </a:r>
            <a:r>
              <a:rPr lang="ru-RU" sz="3200" dirty="0"/>
              <a:t>сообщения.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" y="836712"/>
            <a:ext cx="88207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сведения о протоколе SNMP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3" y="0"/>
            <a:ext cx="8989853" cy="60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124744"/>
          </a:xfrm>
        </p:spPr>
        <p:txBody>
          <a:bodyPr>
            <a:noAutofit/>
          </a:bodyPr>
          <a:lstStyle/>
          <a:p>
            <a:r>
              <a:rPr lang="ru-RU" sz="3200" dirty="0"/>
              <a:t>База информации управления (</a:t>
            </a:r>
            <a:r>
              <a:rPr lang="en-US" sz="3200" dirty="0"/>
              <a:t>Management Information Base, MIB)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8092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1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124744"/>
          </a:xfrm>
        </p:spPr>
        <p:txBody>
          <a:bodyPr>
            <a:noAutofit/>
          </a:bodyPr>
          <a:lstStyle/>
          <a:p>
            <a:r>
              <a:rPr lang="ru-RU" sz="3200" dirty="0"/>
              <a:t>База информации управления (</a:t>
            </a:r>
            <a:r>
              <a:rPr lang="en-US" sz="3200" dirty="0"/>
              <a:t>Management Information Base, MIB)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20880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4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Версии </a:t>
            </a:r>
            <a:r>
              <a:rPr lang="en-US" sz="3200" dirty="0"/>
              <a:t>SNMP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3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Уязвимости </a:t>
            </a:r>
            <a:r>
              <a:rPr lang="en-US" sz="3200" dirty="0"/>
              <a:t>SNMP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8569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91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en-US" sz="3200" dirty="0"/>
              <a:t>SNMPv3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5824"/>
            <a:ext cx="8784976" cy="58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5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en-US" sz="3200" dirty="0"/>
              <a:t>SNMPv3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1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en-US" sz="3200" dirty="0"/>
              <a:t>SNMPv3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9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Настройка защиты </a:t>
            </a:r>
            <a:r>
              <a:rPr lang="en-US" sz="3200" dirty="0"/>
              <a:t>SNMPv3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8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" y="692696"/>
            <a:ext cx="902859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0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8106" cy="47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Полный список уровней </a:t>
            </a:r>
            <a:r>
              <a:rPr lang="en-US" sz="3200" dirty="0"/>
              <a:t>syslog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2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5" y="1124744"/>
            <a:ext cx="860881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8" y="980727"/>
            <a:ext cx="8997252" cy="49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9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0" y="980728"/>
            <a:ext cx="891196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6" y="1052736"/>
            <a:ext cx="87682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5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1" y="1124744"/>
            <a:ext cx="8735365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3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8" y="1052736"/>
            <a:ext cx="8632052" cy="47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6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349266"/>
            <a:ext cx="7056784" cy="64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2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3226"/>
            <a:ext cx="8352927" cy="62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86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33304"/>
            <a:ext cx="8491161" cy="63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5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4165"/>
            <a:ext cx="7936509" cy="61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Описания уровней </a:t>
            </a:r>
            <a:r>
              <a:rPr lang="en-US" sz="3200" dirty="0"/>
              <a:t>Syslog-</a:t>
            </a:r>
            <a:r>
              <a:rPr lang="ru-RU" sz="3200" dirty="0"/>
              <a:t>сообщений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6984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83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2" y="908720"/>
            <a:ext cx="8478520" cy="50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0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7" y="1052736"/>
            <a:ext cx="897279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7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2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Формат </a:t>
            </a:r>
            <a:r>
              <a:rPr lang="en-US" sz="3200" dirty="0"/>
              <a:t>syslog-</a:t>
            </a:r>
            <a:r>
              <a:rPr lang="ru-RU" sz="3200" dirty="0"/>
              <a:t>сообщений </a:t>
            </a:r>
            <a:r>
              <a:rPr lang="en-US" sz="3200" dirty="0"/>
              <a:t>Cisco IOS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4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3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73322" cy="41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223788" cy="39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00" y="1268760"/>
            <a:ext cx="9218071" cy="41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99</Words>
  <Application>Microsoft Office PowerPoint</Application>
  <PresentationFormat>Экран (4:3)</PresentationFormat>
  <Paragraphs>20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Тема Office</vt:lpstr>
      <vt:lpstr>Презентация PowerPoint</vt:lpstr>
      <vt:lpstr>Презентация PowerPoint</vt:lpstr>
      <vt:lpstr>Полный список уровней syslog </vt:lpstr>
      <vt:lpstr>Описания уровней Syslog-сообщений</vt:lpstr>
      <vt:lpstr>Формат syslog-сообщений Cisco IOS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Конфигурирование ведения системных журналов</vt:lpstr>
      <vt:lpstr>Конфигурирование ведения системных журналов</vt:lpstr>
      <vt:lpstr>Конфигурирование ведения системных журналов</vt:lpstr>
      <vt:lpstr>Конфигурирование ведения системных журналов</vt:lpstr>
      <vt:lpstr>Эталонная топология syslog</vt:lpstr>
      <vt:lpstr>Конфигурации syslog для маршрутизатора R1.</vt:lpstr>
      <vt:lpstr>Буферные syslog-сообщения.</vt:lpstr>
      <vt:lpstr>Основные сведения о протоколе SNMP</vt:lpstr>
      <vt:lpstr>База информации управления (Management Information Base, MIB)</vt:lpstr>
      <vt:lpstr>База информации управления (Management Information Base, MIB)</vt:lpstr>
      <vt:lpstr>Версии SNMP</vt:lpstr>
      <vt:lpstr>Уязвимости SNMP</vt:lpstr>
      <vt:lpstr>SNMPv3</vt:lpstr>
      <vt:lpstr>SNMPv3</vt:lpstr>
      <vt:lpstr>SNMPv3</vt:lpstr>
      <vt:lpstr>Настройка защиты SNMPv3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ya@artem-antonov.ru</cp:lastModifiedBy>
  <cp:revision>121</cp:revision>
  <dcterms:created xsi:type="dcterms:W3CDTF">2023-02-07T20:00:02Z</dcterms:created>
  <dcterms:modified xsi:type="dcterms:W3CDTF">2025-10-14T12:15:45Z</dcterms:modified>
</cp:coreProperties>
</file>