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A8C6-3EC6-4EAF-90A5-BFCF4084791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B431-058D-4C18-9F31-48F54A43EE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9335"/>
            <a:ext cx="6887635" cy="68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10700" cy="76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9"/>
            <a:ext cx="9144000" cy="62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94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82425" cy="82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 Antonov</dc:creator>
  <cp:lastModifiedBy>Artem Antonov</cp:lastModifiedBy>
  <cp:revision>2</cp:revision>
  <dcterms:created xsi:type="dcterms:W3CDTF">2023-03-07T10:07:34Z</dcterms:created>
  <dcterms:modified xsi:type="dcterms:W3CDTF">2023-03-07T10:18:14Z</dcterms:modified>
</cp:coreProperties>
</file>