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1A8C-ABA6-4C16-98BC-A01099350BE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CD2F-53E0-4525-AF6C-A5D6FAF900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abrastorage.org/getpro/habr/post_images/090/c0e/549/090c0e549194efed007765f660404f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habrastorage.org/files/056/0a2/5d8/0560a25d8ee74cf3af398a6dd1d87a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23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habrastorage.org/files/97f/a45/f00/97fa45f0019642a1a0e0cbf97797c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habrastorage.org/r/w1560/files/e8f/ffe/1f1/e8fffe1f12ab4b90a8194dc531a95e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abrastorage.org/files/44f/746/de2/44f746de24fe42fdad30356e0f59c5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habrastorage.org/files/fdc/696/a0e/fdc696a0e7d14f13b5fde6ca91492c4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habrastorage.org/files/ec5/3ff/640/ec53ff640ae14ee4a9651dabc08c1b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abrastorage.org/files/7d9/63f/38f/7d963f38f4c14629a1925e56cafc3b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abrastorage.org/files/1e5/948/d0a/1e5948d0aa8949e08d704c1cabe414f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488" y="571480"/>
            <a:ext cx="918648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habrastorage.org/files/b87/d86/5c4/b87d865c497f42e0a5ceb09b61a88fc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habrastorage.org/files/0b4/dbc/96f/0b4dbc96f6d240828174be594190953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850655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habrastorage.org/files/1a7/ba2/074/1a7ba20740304d3982dbf4832757dc6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 Antonov</dc:creator>
  <cp:lastModifiedBy>Artem Antonov</cp:lastModifiedBy>
  <cp:revision>4</cp:revision>
  <dcterms:created xsi:type="dcterms:W3CDTF">2023-03-07T10:26:34Z</dcterms:created>
  <dcterms:modified xsi:type="dcterms:W3CDTF">2023-03-07T10:41:29Z</dcterms:modified>
</cp:coreProperties>
</file>