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5" r:id="rId5"/>
    <p:sldId id="259" r:id="rId6"/>
    <p:sldId id="261" r:id="rId7"/>
    <p:sldId id="264" r:id="rId8"/>
    <p:sldId id="260" r:id="rId9"/>
    <p:sldId id="262" r:id="rId10"/>
    <p:sldId id="263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A4526-5688-4862-9708-95BED053E147}" type="datetimeFigureOut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4DA08-29F3-41D4-A863-F75A3B2009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8348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B4427-86DE-426B-B0B2-D524D84244C5}" type="datetimeFigureOut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F7F3F-2B96-4E5C-B386-58A2B54C62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860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96607-2E8F-4406-A67B-0FE73C588B44}" type="datetimeFigureOut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82788-9FD4-48A3-9023-8BC1E3E6D4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409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87312-ECB4-4AD5-B82E-2005313A41D3}" type="datetimeFigureOut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DB9AC-C793-4F34-94E3-597E7432AD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206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4C305-96AC-4205-A5ED-B90A909E9F67}" type="datetimeFigureOut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BC64F-C871-45E5-A1A6-21A74F59C9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3936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38DDB-5470-4500-BBA8-451A7D1F5E1D}" type="datetimeFigureOut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3FC5D-23DF-4632-913D-12DE3A96F1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499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BB14A-2F3A-4B87-A834-3FE90B6FCA8E}" type="datetimeFigureOut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3571B-CBC8-4839-A453-634FDE7D09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4696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6B8E1-24AB-4961-8773-19890F8CF729}" type="datetimeFigureOut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97292-CAA0-4F2D-AB81-7EFC9E6BA3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5115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2732E-EA89-4E41-96D7-39813BB90E1B}" type="datetimeFigureOut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6D9E1-11D3-43D5-A5A3-B3CE8322A2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0647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7D20E-73DC-4367-9105-EC43621A7534}" type="datetimeFigureOut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60B5D-2D09-4171-840D-3DD7BCB144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051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F505E-C1A8-403F-8E43-C493A8831DD7}" type="datetimeFigureOut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5BB6F-F284-4B35-AACB-8CBE91873D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9744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62BFE4-BA2F-411E-AA29-41A20FC3BDEC}" type="datetimeFigureOut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ADCE1B-82A1-4583-83F1-70DA695089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2" r:id="rId4"/>
    <p:sldLayoutId id="2147483698" r:id="rId5"/>
    <p:sldLayoutId id="2147483693" r:id="rId6"/>
    <p:sldLayoutId id="2147483699" r:id="rId7"/>
    <p:sldLayoutId id="2147483700" r:id="rId8"/>
    <p:sldLayoutId id="2147483701" r:id="rId9"/>
    <p:sldLayoutId id="2147483694" r:id="rId10"/>
    <p:sldLayoutId id="214748370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814802"/>
            <a:ext cx="7702624" cy="161161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Трансокеанский подводный кабель связи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53525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848872" cy="79208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Ист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рия создания подводной связи </a:t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5" y="-190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44000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vovatim\Pictures\Подводный интернет\1200px-Transatlantikkabelverlegu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71481"/>
            <a:ext cx="9144000" cy="507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4852988"/>
            <a:ext cx="8458200" cy="12223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/>
          </a:p>
        </p:txBody>
      </p:sp>
      <p:pic>
        <p:nvPicPr>
          <p:cNvPr id="1331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399573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C:\Users\vovatim\Pictures\Подводный интернет\toliary-landing-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463"/>
            <a:ext cx="4251325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0713" y="539750"/>
            <a:ext cx="4392612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73463"/>
            <a:ext cx="41973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2763"/>
            <a:ext cx="35528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59175"/>
            <a:ext cx="464502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9513" y="287338"/>
            <a:ext cx="540067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9513" y="1844675"/>
            <a:ext cx="5399087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736975"/>
            <a:ext cx="36734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C:\Users\vovatim\Pictures\Подводный интернет\48b13eb544cf4333852371c97d41162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0" y="3548063"/>
            <a:ext cx="4062413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C:\Users\vovatim\Pictures\Подводный интернет\27c6e0c36ea14ec1a3e55a62eee4160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60350"/>
            <a:ext cx="41354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8863" y="1557338"/>
            <a:ext cx="2857500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C:\Users\vovatim\Pictures\Подводный интернет\5a813e264d55427d896bbb59de30674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27082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 descr="C:\Users\vovatim\Pictures\Подводный интернет\c5803aaf18ba4ada92e65f5112c0c09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8675" y="3424238"/>
            <a:ext cx="4284663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359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427</TotalTime>
  <Words>8</Words>
  <Application>Microsoft Office PowerPoint</Application>
  <PresentationFormat>Экран (4:3)</PresentationFormat>
  <Paragraphs>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Трек</vt:lpstr>
      <vt:lpstr>Трансокеанский подводный кабель связи </vt:lpstr>
      <vt:lpstr>История создания подводной связи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SPecialiST RePack, SanBuild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Трансокеанский подводный кабель связи</dc:title>
  <dc:creator>vovatim</dc:creator>
  <cp:lastModifiedBy>Artem Antonov</cp:lastModifiedBy>
  <cp:revision>22</cp:revision>
  <dcterms:created xsi:type="dcterms:W3CDTF">2017-03-08T20:37:00Z</dcterms:created>
  <dcterms:modified xsi:type="dcterms:W3CDTF">2023-02-21T10:44:04Z</dcterms:modified>
</cp:coreProperties>
</file>