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B959-FBEF-4552-92B3-28593825800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301B-6DA9-4AA9-B647-E057DEF520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lada-rykova.com/wp-content/uploads/2012/08/Tree_of_Cod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развития браузеров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Google Chrome</a:t>
            </a:r>
            <a:endParaRPr lang="ru-RU" sz="2400" b="1" dirty="0"/>
          </a:p>
        </p:txBody>
      </p:sp>
      <p:pic>
        <p:nvPicPr>
          <p:cNvPr id="22530" name="Picture 2" descr="https://blog.onlime.ru/wp-content/uploads/2018/08/google-chrome-3-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390" y="883395"/>
            <a:ext cx="7546262" cy="5760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Гипертекст </a:t>
            </a:r>
            <a:r>
              <a:rPr lang="ru-RU" sz="2400" dirty="0"/>
              <a:t>и гипермедиа, системы </a:t>
            </a:r>
            <a:r>
              <a:rPr lang="ru-RU" sz="2400" dirty="0" err="1"/>
              <a:t>Xanadu</a:t>
            </a:r>
            <a:r>
              <a:rPr lang="ru-RU" sz="2400" dirty="0"/>
              <a:t> и </a:t>
            </a:r>
            <a:r>
              <a:rPr lang="ru-RU" sz="2400" dirty="0" err="1"/>
              <a:t>World</a:t>
            </a:r>
            <a:r>
              <a:rPr lang="ru-RU" sz="2400" dirty="0"/>
              <a:t> </a:t>
            </a:r>
            <a:r>
              <a:rPr lang="ru-RU" sz="2400" dirty="0" err="1"/>
              <a:t>Wide</a:t>
            </a:r>
            <a:r>
              <a:rPr lang="ru-RU" sz="2400" dirty="0"/>
              <a:t> </a:t>
            </a:r>
            <a:r>
              <a:rPr lang="ru-RU" sz="2400" dirty="0" err="1"/>
              <a:t>Web</a:t>
            </a:r>
            <a:endParaRPr lang="ru-RU" sz="2400" dirty="0"/>
          </a:p>
        </p:txBody>
      </p:sp>
      <p:pic>
        <p:nvPicPr>
          <p:cNvPr id="5" name="Рисунок 4" descr="гипертекст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Гипермедиа – это усовершенствованная версия гипертекста, которая помимо текста также включает в себя графические материалы, звук, видео, а также различные интерактивные элементы. </a:t>
            </a:r>
            <a:r>
              <a:rPr lang="ru-RU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ример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гипермедиа – это Всемирная паутина (WWW)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, являющаяся основой современного Интернета.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333333"/>
              </a:solidFill>
              <a:latin typeface="Calibri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/>
              <a:t>Xanadu</a:t>
            </a:r>
            <a:r>
              <a:rPr lang="ru-RU" b="1" dirty="0" smtClean="0"/>
              <a:t> - </a:t>
            </a:r>
            <a:r>
              <a:rPr lang="ru-RU" dirty="0" smtClean="0"/>
              <a:t>всеобщий архив. 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 smtClean="0"/>
              <a:t>ажной </a:t>
            </a:r>
            <a:r>
              <a:rPr lang="ru-RU" dirty="0"/>
              <a:t>особенностью </a:t>
            </a:r>
            <a:r>
              <a:rPr lang="ru-RU" dirty="0" err="1"/>
              <a:t>Xanadu</a:t>
            </a:r>
            <a:r>
              <a:rPr lang="ru-RU" dirty="0"/>
              <a:t> является возможность создания </a:t>
            </a:r>
            <a:r>
              <a:rPr lang="ru-RU" dirty="0" err="1"/>
              <a:t>необрываемых</a:t>
            </a:r>
            <a:r>
              <a:rPr lang="ru-RU" dirty="0"/>
              <a:t> ссылок между объектами, которые всегда будут ссылаться на нужную информацию, даже если автор изменил документ</a:t>
            </a:r>
            <a:r>
              <a:rPr lang="ru-RU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Основы </a:t>
            </a:r>
            <a:r>
              <a:rPr lang="ru-RU" dirty="0"/>
              <a:t>Всемирной паутины – протокола </a:t>
            </a:r>
            <a:r>
              <a:rPr lang="ru-RU" b="1" dirty="0"/>
              <a:t>HTTP (</a:t>
            </a:r>
            <a:r>
              <a:rPr lang="ru-RU" b="1" dirty="0" err="1"/>
              <a:t>HyperText</a:t>
            </a:r>
            <a:r>
              <a:rPr lang="ru-RU" b="1" dirty="0"/>
              <a:t> </a:t>
            </a:r>
            <a:r>
              <a:rPr lang="ru-RU" b="1" dirty="0" err="1"/>
              <a:t>Transfer</a:t>
            </a:r>
            <a:r>
              <a:rPr lang="ru-RU" b="1" dirty="0"/>
              <a:t> </a:t>
            </a:r>
            <a:r>
              <a:rPr lang="ru-RU" b="1" dirty="0" err="1"/>
              <a:t>Protocol</a:t>
            </a:r>
            <a:r>
              <a:rPr lang="ru-RU" b="1" dirty="0"/>
              <a:t>, протокол передачи гипертекста</a:t>
            </a:r>
            <a:r>
              <a:rPr lang="ru-RU" b="1" dirty="0" smtClean="0"/>
              <a:t>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1991г. </a:t>
            </a:r>
            <a:r>
              <a:rPr lang="ru-RU" b="1" dirty="0"/>
              <a:t>Тим </a:t>
            </a:r>
            <a:r>
              <a:rPr lang="ru-RU" b="1" dirty="0" err="1" smtClean="0"/>
              <a:t>Бернерс-Ли</a:t>
            </a:r>
            <a:r>
              <a:rPr lang="ru-RU" b="1" dirty="0" smtClean="0"/>
              <a:t> </a:t>
            </a:r>
            <a:r>
              <a:rPr lang="ru-RU" dirty="0" smtClean="0"/>
              <a:t>завершил </a:t>
            </a:r>
            <a:r>
              <a:rPr lang="ru-RU" dirty="0"/>
              <a:t>разработку </a:t>
            </a:r>
            <a:r>
              <a:rPr lang="ru-RU" dirty="0" smtClean="0"/>
              <a:t>протокола</a:t>
            </a:r>
            <a:r>
              <a:rPr lang="ru-RU" dirty="0"/>
              <a:t> </a:t>
            </a:r>
            <a:r>
              <a:rPr lang="ru-RU" b="1" dirty="0" smtClean="0"/>
              <a:t>HTTP </a:t>
            </a:r>
            <a:r>
              <a:rPr lang="ru-RU" dirty="0" smtClean="0"/>
              <a:t> и одновременно </a:t>
            </a:r>
            <a:r>
              <a:rPr lang="ru-RU" dirty="0"/>
              <a:t>с системой WWW положил начало истории </a:t>
            </a:r>
            <a:r>
              <a:rPr lang="ru-RU" dirty="0" smtClean="0"/>
              <a:t>браузеров.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Первые браузеры.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WorldWideWeb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Nexus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blog.onlime.ru/wp-content/uploads/2018/08/AR-706159976.jpgampupdated201306131554ampimageversionFacebookampexactH630ampexactW1200ampexactfitcropampnobo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602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1" y="109815"/>
            <a:ext cx="2428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 smtClean="0"/>
              <a:t>Браузер </a:t>
            </a:r>
            <a:r>
              <a:rPr lang="ru-RU" sz="2400" b="1" dirty="0" err="1"/>
              <a:t>Mosaic</a:t>
            </a:r>
            <a:endParaRPr lang="ru-RU" sz="2400" dirty="0"/>
          </a:p>
        </p:txBody>
      </p:sp>
      <p:pic>
        <p:nvPicPr>
          <p:cNvPr id="16386" name="Picture 2" descr="mosaic_screen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96496"/>
            <a:ext cx="664373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Начало коммерциализации Сети: восхождение </a:t>
            </a:r>
            <a:r>
              <a:rPr lang="ru-RU" sz="2400" b="1" dirty="0" err="1" smtClean="0"/>
              <a:t>Netscape</a:t>
            </a:r>
            <a:endParaRPr lang="ru-RU" sz="2400" b="1" dirty="0"/>
          </a:p>
        </p:txBody>
      </p:sp>
      <p:pic>
        <p:nvPicPr>
          <p:cNvPr id="17410" name="Picture 2" descr="https://blog.onlime.ru/wp-content/uploads/2018/08/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745264" cy="37658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44139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Ключевой инновацией, которую принес </a:t>
            </a:r>
            <a:r>
              <a:rPr lang="ru-RU" dirty="0" err="1"/>
              <a:t>Netscape</a:t>
            </a:r>
            <a:r>
              <a:rPr lang="ru-RU" dirty="0"/>
              <a:t> пользователям, стало отображение </a:t>
            </a:r>
            <a:r>
              <a:rPr lang="ru-RU" dirty="0" err="1"/>
              <a:t>веб-страниц</a:t>
            </a:r>
            <a:r>
              <a:rPr lang="ru-RU" dirty="0"/>
              <a:t> «на лету», т.е. по мере их загрузки на компьютер. Предшественники </a:t>
            </a:r>
            <a:r>
              <a:rPr lang="ru-RU" dirty="0" err="1"/>
              <a:t>Netscape</a:t>
            </a:r>
            <a:r>
              <a:rPr lang="ru-RU" dirty="0"/>
              <a:t> не отображали </a:t>
            </a:r>
            <a:r>
              <a:rPr lang="ru-RU" dirty="0" err="1"/>
              <a:t>контент</a:t>
            </a:r>
            <a:r>
              <a:rPr lang="ru-RU" dirty="0"/>
              <a:t> на экране у пользователя до тех пор, пока он не будет полностью загружен. Это очень часто приводило к тому, что человек был вынужден глазеть на пустой экран несколько минут до момента появления на экране текста или изображений. </a:t>
            </a:r>
            <a:r>
              <a:rPr lang="ru-RU" dirty="0" err="1"/>
              <a:t>Netscape</a:t>
            </a:r>
            <a:r>
              <a:rPr lang="ru-RU" dirty="0"/>
              <a:t> же давал возможность людям, которые подключались к Интернету через достаточно медленный </a:t>
            </a:r>
            <a:r>
              <a:rPr lang="ru-RU" dirty="0" err="1"/>
              <a:t>dial-up</a:t>
            </a:r>
            <a:r>
              <a:rPr lang="ru-RU" dirty="0"/>
              <a:t> (с помощью модема по телефонной линии), начинать читать текст, размещенный на сайте, еще до полной загрузки как самого текста, так и картинок.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b="1" dirty="0"/>
              <a:t>Первая </a:t>
            </a:r>
            <a:r>
              <a:rPr lang="ru-RU" sz="2400" b="1" dirty="0" err="1"/>
              <a:t>браузерная</a:t>
            </a:r>
            <a:r>
              <a:rPr lang="ru-RU" sz="2400" b="1" dirty="0"/>
              <a:t> война</a:t>
            </a:r>
            <a:r>
              <a:rPr lang="en-US" sz="2400" b="1" dirty="0"/>
              <a:t>: Netscape Navigator VS Internet Explorer</a:t>
            </a:r>
            <a:endParaRPr lang="ru-RU" sz="2400" b="1" dirty="0"/>
          </a:p>
        </p:txBody>
      </p:sp>
      <p:pic>
        <p:nvPicPr>
          <p:cNvPr id="18434" name="Picture 2" descr="ie3_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715000" cy="3495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1071546"/>
            <a:ext cx="3071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версия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</a:t>
            </a:r>
            <a:r>
              <a:rPr lang="ru-RU" dirty="0"/>
              <a:t> вышла 16 августа 1995 г. Продукт распространялся в составе пакета дополнений для </a:t>
            </a:r>
            <a:r>
              <a:rPr lang="ru-RU" dirty="0" err="1"/>
              <a:t>Windows</a:t>
            </a:r>
            <a:r>
              <a:rPr lang="ru-RU" dirty="0"/>
              <a:t> 95 под названием </a:t>
            </a:r>
            <a:r>
              <a:rPr lang="ru-RU" b="1" dirty="0" err="1"/>
              <a:t>Microsoft</a:t>
            </a:r>
            <a:r>
              <a:rPr lang="ru-RU" dirty="0"/>
              <a:t> </a:t>
            </a:r>
            <a:r>
              <a:rPr lang="ru-RU" b="1" dirty="0" err="1"/>
              <a:t>Plus</a:t>
            </a:r>
            <a:r>
              <a:rPr lang="ru-RU" dirty="0"/>
              <a:t>!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64344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В IE 3 разработчики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Microsoft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наконец смогли уравнять уровень функционала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Netscape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: в браузере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Microsoft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также появилась поддержка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JavaScript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. Также это был первый браузер с поддержкой каскадных таблиц стилей (CSS).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Интерфейс программы значительно изменился по сравнению с предшественниками. Кнопки стали намного больше, дизайнеры полностью обновили иконки в интерфейсе. Пользоваться браузером стало намного удобнее.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Браузер </a:t>
            </a:r>
            <a:r>
              <a:rPr lang="ru-RU" sz="2700" b="1" dirty="0" err="1"/>
              <a:t>Opera</a:t>
            </a:r>
            <a:r>
              <a:rPr lang="ru-RU" sz="2700" b="1" dirty="0"/>
              <a:t> – разумная альтернатива </a:t>
            </a:r>
            <a:r>
              <a:rPr lang="ru-RU" sz="2700" b="1" dirty="0" smtClean="0"/>
              <a:t>лидерам</a:t>
            </a:r>
            <a:endParaRPr lang="ru-RU" b="1" dirty="0"/>
          </a:p>
        </p:txBody>
      </p:sp>
      <p:pic>
        <p:nvPicPr>
          <p:cNvPr id="19458" name="Picture 2" descr="MultiTorg Op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47060"/>
            <a:ext cx="5929354" cy="469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Mozilla</a:t>
            </a:r>
            <a:endParaRPr lang="ru-RU" sz="2400" b="1" dirty="0"/>
          </a:p>
        </p:txBody>
      </p:sp>
      <p:pic>
        <p:nvPicPr>
          <p:cNvPr id="20482" name="Picture 2" descr="https://blog.onlime.ru/wp-content/uploads/2018/08/4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Safari</a:t>
            </a:r>
            <a:endParaRPr lang="ru-RU" sz="2400" b="1" dirty="0"/>
          </a:p>
        </p:txBody>
      </p:sp>
      <p:pic>
        <p:nvPicPr>
          <p:cNvPr id="21506" name="Picture 2" descr="safar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32701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267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развития браузеров</vt:lpstr>
      <vt:lpstr>Слайд 2</vt:lpstr>
      <vt:lpstr>Слайд 3</vt:lpstr>
      <vt:lpstr>Слайд 4</vt:lpstr>
      <vt:lpstr>Начало коммерциализации Сети: восхождение Netscape</vt:lpstr>
      <vt:lpstr>Первая браузерная война: Netscape Navigator VS Internet Explorer</vt:lpstr>
      <vt:lpstr>Браузер Opera – разумная альтернатива лидерам</vt:lpstr>
      <vt:lpstr>Mozilla</vt:lpstr>
      <vt:lpstr>Safari</vt:lpstr>
      <vt:lpstr>Google Chrome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браузеров</dc:title>
  <dc:creator>Artem Antonov</dc:creator>
  <cp:lastModifiedBy>Artem Antonov</cp:lastModifiedBy>
  <cp:revision>10</cp:revision>
  <dcterms:created xsi:type="dcterms:W3CDTF">2021-03-15T05:17:01Z</dcterms:created>
  <dcterms:modified xsi:type="dcterms:W3CDTF">2021-03-15T10:23:01Z</dcterms:modified>
</cp:coreProperties>
</file>