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8B66-0DDF-4418-A225-030BD0CCFC4E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8E33-8A98-4887-B32B-814B60329E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зделение полей в Б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лоночные баз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3"/>
            <a:ext cx="87868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Д временных ряд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357298"/>
            <a:ext cx="8858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мер иерархической баз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7249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тевая Б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делирование взаимоотношений в реляционных Б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9296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нормализац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блица связей при денормализа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юч-знач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85860"/>
            <a:ext cx="89297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кументоориентированные Б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642918"/>
            <a:ext cx="90011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афовые баз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 Antonov</dc:creator>
  <cp:lastModifiedBy>Artem Antonov</cp:lastModifiedBy>
  <cp:revision>6</cp:revision>
  <dcterms:created xsi:type="dcterms:W3CDTF">2023-03-13T11:34:02Z</dcterms:created>
  <dcterms:modified xsi:type="dcterms:W3CDTF">2023-03-13T11:58:49Z</dcterms:modified>
</cp:coreProperties>
</file>