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03BD-1A8F-4BD9-855A-9A3D65D33EAE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D06D-8441-4986-BFE3-83D6B267D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03BD-1A8F-4BD9-855A-9A3D65D33EAE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D06D-8441-4986-BFE3-83D6B267D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03BD-1A8F-4BD9-855A-9A3D65D33EAE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D06D-8441-4986-BFE3-83D6B267D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03BD-1A8F-4BD9-855A-9A3D65D33EAE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D06D-8441-4986-BFE3-83D6B267D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03BD-1A8F-4BD9-855A-9A3D65D33EAE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D06D-8441-4986-BFE3-83D6B267D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03BD-1A8F-4BD9-855A-9A3D65D33EAE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D06D-8441-4986-BFE3-83D6B267D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03BD-1A8F-4BD9-855A-9A3D65D33EAE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D06D-8441-4986-BFE3-83D6B267D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03BD-1A8F-4BD9-855A-9A3D65D33EAE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D06D-8441-4986-BFE3-83D6B267D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03BD-1A8F-4BD9-855A-9A3D65D33EAE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D06D-8441-4986-BFE3-83D6B267D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03BD-1A8F-4BD9-855A-9A3D65D33EAE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D06D-8441-4986-BFE3-83D6B267D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03BD-1A8F-4BD9-855A-9A3D65D33EAE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D06D-8441-4986-BFE3-83D6B267D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A03BD-1A8F-4BD9-855A-9A3D65D33EAE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5D06D-8441-4986-BFE3-83D6B267DC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32" y="785794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  <a:t>XML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  <a:t>, в переводе 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  <a:t>англ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  <a:t>e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  <a:t>X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  <a:t>tensible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  <a:t>M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  <a:t>arkup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  <a:t>L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  <a:t>anguage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  <a:t> — расширяемый язык разметки. Используется для хранения и передачи данных. Так что увидеть его можно не только в API, но и в коде.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  <a:t>Этот формат рекомендован Консорциумом Всемирной паутины (W3C), поэтому он часто используется для передачи данных по API. В SOAP API это вообще единственно возможный формат входных и выходных данных!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habrastorage.org/webt/n7/s6/re/n7s6repeorw0nx-sladplxpwufc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714379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habrastorage.org/webt/kq/sy/r-/kqsyr-9yqrtadnwqntmf85cbob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57242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habrastorage.org/webt/k_/b0/vv/k_b0vvvwewhw_4ky-69vtqvvpj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6572264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habrastorage.org/webt/cp/ms/ln/cpmslnauu_14-kdbyvw7uw7dgh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6577038" cy="46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habrastorage.org/webt/wa/zr/zw/wazrzwz31xy7aeg2hsgxcdi3oyc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69294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habrastorage.org/webt/0w/at/vs/0watvspr2pqiu17lb5m766vdb0m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62" y="3143248"/>
            <a:ext cx="72152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habrastorage.org/webt/g5/vw/iz/g5vwizy7wtx-mnwfwluqwvlk18q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85776"/>
            <a:ext cx="5762625" cy="364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habrastorage.org/webt/a2/be/pz/a2bepzjixsyr-gr2mkodrgq0sxq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9" y="2857496"/>
            <a:ext cx="657229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habrastorage.org/webt/7f/_h/zk/7f_hzknmpwlmlisdsyumsjkfi04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719137"/>
            <a:ext cx="6000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habrastorage.org/webt/pv/hr/zu/pvhrzurjiux_b6dw218skeppfbi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1546"/>
            <a:ext cx="550072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habrastorage.org/webt/c0/uv/gi/c0uvgizrdtc7rcnfcdpsrkoua2q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1438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habrastorage.org/webt/gv/af/py/gvafpy1zn3t4vdtbfee_d8d8vs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678661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habrastorage.org/webt/rz/js/6_/rzjs6__y1s_e02sa46yx7vui2ko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042987"/>
            <a:ext cx="57150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habrastorage.org/webt/zi/1l/pe/zi1lpercka_42f1ztlvrqpxcq1o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700092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habrastorage.org/webt/r-/y_/tq/r-y_tqlxmqkkq_otfb2-gplu7n8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7143800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habrastorage.org/webt/ey/op/32/eyop32-ubbpiedd_w76cwj9regu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1438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Рисунок 5" descr="https://habrastorage.org/webt/pv/cg/tx/pvcgtxsrt8o3-ewdeqbp77ogwi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0" y="265742"/>
            <a:ext cx="8143900" cy="4234828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28728" y="4633280"/>
            <a:ext cx="6500858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  <a:t>Он </a:t>
            </a:r>
            <a:r>
              <a:rPr lang="ru-RU" sz="2400" dirty="0" smtClean="0">
                <a:solidFill>
                  <a:srgbClr val="222222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>может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  <a:t> называться по другому: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Segoe UI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A42"/>
                </a:solidFill>
                <a:effectLst/>
                <a:latin typeface="Calibri" pitchFamily="34" charset="0"/>
                <a:ea typeface="Times New Roman" pitchFamily="18" charset="0"/>
                <a:cs typeface="Consolas" pitchFamily="49" charset="0"/>
              </a:rPr>
              <a:t>&lt;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E45649"/>
                </a:solidFill>
                <a:effectLst/>
                <a:latin typeface="Calibri" pitchFamily="34" charset="0"/>
                <a:ea typeface="Times New Roman" pitchFamily="18" charset="0"/>
                <a:cs typeface="Consolas" pitchFamily="49" charset="0"/>
              </a:rPr>
              <a:t>main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A42"/>
                </a:solidFill>
                <a:effectLst/>
                <a:latin typeface="Calibri" pitchFamily="34" charset="0"/>
                <a:ea typeface="Times New Roman" pitchFamily="18" charset="0"/>
                <a:cs typeface="Consolas" pitchFamily="49" charset="0"/>
              </a:rPr>
              <a:t>&gt;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A42"/>
                </a:solidFill>
                <a:effectLst/>
                <a:latin typeface="Calibri" pitchFamily="34" charset="0"/>
                <a:ea typeface="Times New Roman" pitchFamily="18" charset="0"/>
                <a:cs typeface="Consolas" pitchFamily="49" charset="0"/>
              </a:rPr>
              <a:t>&lt;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E45649"/>
                </a:solidFill>
                <a:effectLst/>
                <a:latin typeface="Calibri" pitchFamily="34" charset="0"/>
                <a:ea typeface="Times New Roman" pitchFamily="18" charset="0"/>
                <a:cs typeface="Consolas" pitchFamily="49" charset="0"/>
              </a:rPr>
              <a:t>sugg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A42"/>
                </a:solidFill>
                <a:effectLst/>
                <a:latin typeface="Calibri" pitchFamily="34" charset="0"/>
                <a:ea typeface="Times New Roman" pitchFamily="18" charset="0"/>
                <a:cs typeface="Consolas" pitchFamily="49" charset="0"/>
              </a:rPr>
              <a:t>&gt;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habrastorage.org/webt/mp/dn/0j/mpdn0jotpxtkqdgsudopwczjyz4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715304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habrastorage.org/webt/zc/rt/ls/zcrtls94tv_2cld6addosshi5r8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543050"/>
            <a:ext cx="71437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habrastorage.org/webt/rg/my/bb/rgmybbxlch9bvhbw3h93czrzamk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807249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</Words>
  <Application>Microsoft Office PowerPoint</Application>
  <PresentationFormat>Экран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Artem Antonov</dc:creator>
  <cp:lastModifiedBy>Artem Antonov</cp:lastModifiedBy>
  <cp:revision>16</cp:revision>
  <dcterms:created xsi:type="dcterms:W3CDTF">2021-02-07T13:23:41Z</dcterms:created>
  <dcterms:modified xsi:type="dcterms:W3CDTF">2021-02-07T14:04:39Z</dcterms:modified>
</cp:coreProperties>
</file>