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A49EAB3-B23C-4741-877C-306CC7B5990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36ED-6CA1-4AF1-9CC4-1A60AC346A73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FC51-20CB-4C26-B3C2-091D5457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60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36ED-6CA1-4AF1-9CC4-1A60AC346A73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FC51-20CB-4C26-B3C2-091D5457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8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36ED-6CA1-4AF1-9CC4-1A60AC346A73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FC51-20CB-4C26-B3C2-091D5457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8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36ED-6CA1-4AF1-9CC4-1A60AC346A73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FC51-20CB-4C26-B3C2-091D5457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1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36ED-6CA1-4AF1-9CC4-1A60AC346A73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FC51-20CB-4C26-B3C2-091D5457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5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36ED-6CA1-4AF1-9CC4-1A60AC346A73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FC51-20CB-4C26-B3C2-091D5457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1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36ED-6CA1-4AF1-9CC4-1A60AC346A73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FC51-20CB-4C26-B3C2-091D5457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96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36ED-6CA1-4AF1-9CC4-1A60AC346A73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FC51-20CB-4C26-B3C2-091D5457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37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36ED-6CA1-4AF1-9CC4-1A60AC346A73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FC51-20CB-4C26-B3C2-091D5457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13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36ED-6CA1-4AF1-9CC4-1A60AC346A73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FC51-20CB-4C26-B3C2-091D5457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76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36ED-6CA1-4AF1-9CC4-1A60AC346A73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FC51-20CB-4C26-B3C2-091D5457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7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336ED-6CA1-4AF1-9CC4-1A60AC346A73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FC51-20CB-4C26-B3C2-091D5457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8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661" y="1609725"/>
            <a:ext cx="8134350" cy="52482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643" y="0"/>
            <a:ext cx="66865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48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95" y="590377"/>
            <a:ext cx="11115675" cy="64484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4095" y="82493"/>
            <a:ext cx="2642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Быстрая коммутация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58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197" y="93510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 err="1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Cisco</a:t>
            </a:r>
            <a:r>
              <a:rPr lang="ru-RU" b="1" dirty="0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Express</a:t>
            </a:r>
            <a:r>
              <a:rPr lang="ru-RU" b="1" dirty="0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Forwarding</a:t>
            </a:r>
            <a:r>
              <a:rPr lang="ru-RU" b="1" dirty="0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(CEF)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59" y="884219"/>
            <a:ext cx="109156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1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193" y="418641"/>
            <a:ext cx="7373655" cy="623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39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23825"/>
            <a:ext cx="1213485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77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9872"/>
            <a:ext cx="6815552" cy="45724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994" y="292749"/>
            <a:ext cx="6603005" cy="602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7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44" y="0"/>
            <a:ext cx="10719412" cy="2486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44" y="2591946"/>
            <a:ext cx="10719412" cy="422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97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82" y="92209"/>
            <a:ext cx="10502117" cy="337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00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28" y="0"/>
            <a:ext cx="9369157" cy="695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96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362" y="0"/>
            <a:ext cx="6466098" cy="687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03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302" y="275421"/>
            <a:ext cx="8433819" cy="54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7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147" y="-87332"/>
            <a:ext cx="6981825" cy="2647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275" y="1776126"/>
            <a:ext cx="77057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55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795" y="0"/>
            <a:ext cx="9313213" cy="3109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425" y="2983161"/>
            <a:ext cx="8355951" cy="416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29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90" y="484742"/>
            <a:ext cx="9140219" cy="33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5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79" y="264405"/>
            <a:ext cx="9208297" cy="659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03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42862"/>
            <a:ext cx="1230630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25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36" y="385590"/>
            <a:ext cx="9212025" cy="513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57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48" y="73007"/>
            <a:ext cx="9142204" cy="5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09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286059"/>
              </p:ext>
            </p:extLst>
          </p:nvPr>
        </p:nvGraphicFramePr>
        <p:xfrm>
          <a:off x="716096" y="275423"/>
          <a:ext cx="10344839" cy="5871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7048"/>
                <a:gridCol w="6647791"/>
              </a:tblGrid>
              <a:tr h="499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Принципы таблицы маршрутизации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Пример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2097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Каждый маршрутизатор принимает решение самостоятельно, основываясь на информации, которую он имеет в своей собственной таблице маршрутизации.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R1 может пересылать пакеты только с помощью собственной таблицы маршрутизации.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R1 не знает, какие маршруты находятся в таблицах маршрутизации других маршрутизаторов (например, R2).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775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Информация в таблице маршрутизации одного маршрутизатора не обязательно схожа с таблицей маршрутизации другого маршрутизатора.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Просто потому, что R1 имеет маршрут в своей таблице маршрутизации к сети в Интернет через R2, это не означает, что R2 знает об этой же сети.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498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Информация о маршруте в одну сторону, не гарантирует информацию о маршруте в обратном направлении.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R1 получает пакет с IP-адресом назначения PC1 и IP-адрес источника PC3. Просто потому, что R1 знает, как переслать пакет из интерфейса G0/0/0, не обязательно означает, что он знает как перенаправлять пакеты, исходящие от PC1, обратно в удаленную сеть PC3.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29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409575"/>
            <a:ext cx="89725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37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11" y="1068636"/>
            <a:ext cx="11387034" cy="47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3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471487"/>
            <a:ext cx="122872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9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500792"/>
              </p:ext>
            </p:extLst>
          </p:nvPr>
        </p:nvGraphicFramePr>
        <p:xfrm>
          <a:off x="870335" y="451691"/>
          <a:ext cx="9353317" cy="5775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376"/>
                <a:gridCol w="1401843"/>
                <a:gridCol w="3547432"/>
                <a:gridCol w="3701666"/>
              </a:tblGrid>
              <a:tr h="117383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IPv4-адрес назначения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4" marR="41824" marT="41824" marB="4182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Адрес в двоичном формате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4" marR="41824" marT="41824" marB="418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38509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172.16.0.10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4" marR="41824" marT="41824" marB="4182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10101100.00010000.000000000000.00001010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4" marR="41824" marT="41824" marB="418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62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Маршрутная запись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4" marR="41824" marT="41824" marB="418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Длина префикса/префикс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4" marR="41824" marT="41824" marB="418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Адрес в двоичном формате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4" marR="41824" marT="41824" marB="41824" anchor="ctr"/>
                </a:tc>
              </a:tr>
              <a:tr h="75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4" marR="41824" marT="41824" marB="418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172.16.0.0/12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4" marR="41824" marT="41824" marB="418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10101100.000100000000000000.00001010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4" marR="41824" marT="41824" marB="41824" anchor="ctr"/>
                </a:tc>
              </a:tr>
              <a:tr h="75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4" marR="41824" marT="41824" marB="418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172.16.0.0/18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4" marR="41824" marT="41824" marB="418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10101100.00010000.00000000.00001010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4" marR="41824" marT="41824" marB="41824" anchor="ctr"/>
                </a:tc>
              </a:tr>
              <a:tr h="75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4" marR="41824" marT="41824" marB="418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172.16.0,0/26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4" marR="41824" marT="41824" marB="418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10101100.00010000.000000000000.00001010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4" marR="41824" marT="41824" marB="4182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650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304800"/>
            <a:ext cx="1178242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0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76" y="1355075"/>
            <a:ext cx="10405311" cy="388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87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95250"/>
            <a:ext cx="107632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50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58" y="1266941"/>
            <a:ext cx="10982266" cy="40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86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3" y="80962"/>
            <a:ext cx="1231582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86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18" y="427018"/>
            <a:ext cx="9973685" cy="262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47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591" y="0"/>
            <a:ext cx="4545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rgbClr val="05615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Структура таблицы маршрутизации IPv4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2" y="369331"/>
            <a:ext cx="9566315" cy="403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54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0" y="1509311"/>
            <a:ext cx="10926643" cy="38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61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90" y="143219"/>
            <a:ext cx="11255248" cy="65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23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909" y="397366"/>
            <a:ext cx="5404304" cy="62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5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266700"/>
            <a:ext cx="106108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26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" y="0"/>
            <a:ext cx="6720921" cy="68721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993" y="0"/>
            <a:ext cx="6450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7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769" y="98482"/>
            <a:ext cx="4725305" cy="675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8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" y="38100"/>
            <a:ext cx="1240155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3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488" y="475768"/>
            <a:ext cx="8135498" cy="26239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6510" y="106436"/>
            <a:ext cx="321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58585B"/>
                </a:solidFill>
                <a:latin typeface="CiscoSans"/>
              </a:rPr>
              <a:t>PC1 </a:t>
            </a:r>
            <a:r>
              <a:rPr lang="ru-RU" b="1" dirty="0">
                <a:solidFill>
                  <a:srgbClr val="58585B"/>
                </a:solidFill>
                <a:latin typeface="CiscoSans"/>
              </a:rPr>
              <a:t>отправляет пакет </a:t>
            </a:r>
            <a:r>
              <a:rPr lang="en-US" b="1" dirty="0">
                <a:solidFill>
                  <a:srgbClr val="58585B"/>
                </a:solidFill>
                <a:latin typeface="CiscoSans"/>
              </a:rPr>
              <a:t>PC2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488" y="3658487"/>
            <a:ext cx="7785254" cy="32133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564" y="3289155"/>
            <a:ext cx="6812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Маршрутизатор R1 пересылает пакет на компьютер PC2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5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480" y="0"/>
            <a:ext cx="7197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Маршрутизатор R2 пересылает пакет маршрутизатору R3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323" y="330774"/>
            <a:ext cx="8273667" cy="31783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480" y="3470515"/>
            <a:ext cx="6863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Маршрутизатор R3 пересылает пакет на компьютер PC2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00" y="3839847"/>
            <a:ext cx="8419927" cy="31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8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523" y="148594"/>
            <a:ext cx="3290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Процессорная коммутация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09" y="645749"/>
            <a:ext cx="1137285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50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222</Words>
  <Application>Microsoft Office PowerPoint</Application>
  <PresentationFormat>Широкоэкранный</PresentationFormat>
  <Paragraphs>39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CiscoSans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ya@artem-antonov.ru</dc:creator>
  <cp:lastModifiedBy>ya@artem-antonov.ru</cp:lastModifiedBy>
  <cp:revision>15</cp:revision>
  <dcterms:created xsi:type="dcterms:W3CDTF">2025-10-07T05:43:28Z</dcterms:created>
  <dcterms:modified xsi:type="dcterms:W3CDTF">2025-10-07T07:06:36Z</dcterms:modified>
</cp:coreProperties>
</file>