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5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3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4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6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4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FDD7-A0FD-48AC-B58A-DA392AE6D50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2819-6A50-4327-AF13-5F83EB05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434652"/>
            <a:ext cx="7600950" cy="6429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5393" y="29646"/>
            <a:ext cx="280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Конфигурация узла IPv6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3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4610100"/>
            <a:ext cx="8096250" cy="224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" y="0"/>
            <a:ext cx="8244289" cy="4813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665" y="79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Только метод SLAAC</a:t>
            </a:r>
          </a:p>
        </p:txBody>
      </p:sp>
    </p:spTree>
    <p:extLst>
      <p:ext uri="{BB962C8B-B14F-4D97-AF65-F5344CB8AC3E}">
        <p14:creationId xmlns:p14="http://schemas.microsoft.com/office/powerpoint/2010/main" val="227914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37" y="824027"/>
            <a:ext cx="10201275" cy="5915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469" y="192662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Сообщения RS ICMPv6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29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019" y="131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Хост процесс для создания идентификатора интерфейса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8019" y="1156771"/>
            <a:ext cx="11251894" cy="3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13"/>
            <a:ext cx="6214000" cy="6391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95" y="416518"/>
            <a:ext cx="6144105" cy="48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393" y="192662"/>
            <a:ext cx="4674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1. Хост отправляет сообщение RS.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24000"/>
            <a:ext cx="11868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630" y="120264"/>
            <a:ext cx="676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2. Маршрутизатор IPv6 отвечает сообщением RA.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257300"/>
            <a:ext cx="11715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337" y="131280"/>
            <a:ext cx="7061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3. Хост отправляет сообщение SOLICIT DHCPv6.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566737"/>
            <a:ext cx="121253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47" y="142298"/>
            <a:ext cx="790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4. Сервер DHCPv6 отвечает сообщением DHCPv6 ADVERTISE.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87" y="1033422"/>
            <a:ext cx="9571075" cy="56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13" y="504825"/>
            <a:ext cx="9915525" cy="6353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977" y="116129"/>
            <a:ext cx="46049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5. Хост отвечает серверу DHCPv6.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1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6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6. Сервер DHCPv6 отправляет сообщение REPLY.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89" y="495300"/>
            <a:ext cx="87058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643" y="485775"/>
            <a:ext cx="76009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32" y="838263"/>
            <a:ext cx="8628847" cy="5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563" y="153314"/>
            <a:ext cx="740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Включение протокола DHCPv6 без состояния на интерфейсе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0164" y="522647"/>
            <a:ext cx="10906699" cy="6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390" y="137578"/>
            <a:ext cx="526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Работа DHCPv6 с отслеживанием состояния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57225"/>
            <a:ext cx="89535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5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138" y="135938"/>
            <a:ext cx="8911029" cy="846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Включение DHCPv6 с поддержкой состояния на интерфейсе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861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" y="1195330"/>
            <a:ext cx="12029723" cy="53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8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51" y="64819"/>
            <a:ext cx="6555037" cy="6763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879" y="64818"/>
            <a:ext cx="6025470" cy="50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84" y="999034"/>
            <a:ext cx="11049000" cy="5476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547" y="120264"/>
            <a:ext cx="11207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Настройка маршрутизатора в качестве DHCPv6-сервера без отслеживания состояния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5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2" y="736360"/>
            <a:ext cx="11655151" cy="1189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4" y="2785796"/>
            <a:ext cx="11723319" cy="1089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94" y="4958680"/>
            <a:ext cx="11597747" cy="1519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463" y="4476559"/>
            <a:ext cx="369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3. Создайте DHCPv6-пула.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5294" y="2360070"/>
            <a:ext cx="444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2. Определите имя пула DHCPv6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462" y="251102"/>
            <a:ext cx="458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1. Включите маршрутизацию IPv6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19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10" y="137577"/>
            <a:ext cx="531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4. Привяжите пул DHCPv6 к интерфейсу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0" y="506909"/>
            <a:ext cx="11839703" cy="29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74" y="110168"/>
            <a:ext cx="11645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5. Убедитесь, что узлы получили сведения об IPv6-адресации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3" y="479500"/>
            <a:ext cx="12035367" cy="55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29" y="109247"/>
            <a:ext cx="1013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Настройка маршрутизатора в качестве DHCPv6-клиента без отслеживания состояния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866775"/>
            <a:ext cx="111918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835" y="148595"/>
            <a:ext cx="431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IPv6 Локальный адрес канала хоста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7836" y="760700"/>
            <a:ext cx="11606314" cy="35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184" y="181645"/>
            <a:ext cx="464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1. Включите маршрутизацию IPv6.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4" y="550977"/>
            <a:ext cx="12066710" cy="1090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184" y="2010845"/>
            <a:ext cx="7640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2. Настройте клиентский маршрутизатор для создания LLA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3" y="2473056"/>
            <a:ext cx="12120571" cy="13057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183" y="4117590"/>
            <a:ext cx="853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3. Настройте клиентский маршрутизатор на использование SLAAC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" y="4486921"/>
            <a:ext cx="12123155" cy="13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648" y="142298"/>
            <a:ext cx="802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4. Убедитесь, что клиентскому маршрутизатору назначен GUA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2" y="661184"/>
            <a:ext cx="11976484" cy="3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7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58034"/>
            <a:ext cx="1205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5. Убедитесь, что клиентский маршрутизатор получил другую необходимую информацию DHCPv6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3" y="969484"/>
            <a:ext cx="12060553" cy="49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5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7" y="275555"/>
            <a:ext cx="12035613" cy="2094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610" y="0"/>
            <a:ext cx="436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Команды проверки DHCPv6 сервера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0" y="2014650"/>
            <a:ext cx="11952927" cy="52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0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214"/>
            <a:ext cx="965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Настройка маршрутизатора в качестве агента ретрансляции DHCPv6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6" y="1013551"/>
            <a:ext cx="11976793" cy="2834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6" y="4066385"/>
            <a:ext cx="11976793" cy="576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5" y="4861364"/>
            <a:ext cx="11943128" cy="15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6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67"/>
            <a:ext cx="4748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Проверка агента ретрансляции DHCPv6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55903"/>
            <a:ext cx="12192000" cy="1822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8" y="2743199"/>
            <a:ext cx="12111382" cy="33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5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9" y="407624"/>
            <a:ext cx="11932237" cy="60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4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50805" cy="6884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05" y="0"/>
            <a:ext cx="6048946" cy="65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6144" y="115544"/>
            <a:ext cx="11130039" cy="6742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767" y="115544"/>
            <a:ext cx="264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Назначение GUA IPv6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3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61392" y="115544"/>
            <a:ext cx="8254637" cy="6858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04" y="115544"/>
            <a:ext cx="3122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 флага сообщений RA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6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7" y="253388"/>
            <a:ext cx="10642861" cy="66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806" y="13757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SLAAC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" y="1729648"/>
            <a:ext cx="11227960" cy="35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478" y="0"/>
            <a:ext cx="8486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show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ipv6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interface</a:t>
            </a:r>
            <a:r>
              <a:rPr lang="ru-RU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отображают текущие настройки интерфейса G0/0/1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7" y="369331"/>
            <a:ext cx="11824773" cy="3728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6" y="5078776"/>
            <a:ext cx="11824773" cy="18355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476" y="4709444"/>
            <a:ext cx="7869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маршрутизатор должен присоединиться к группе IPv6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all-routers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721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2" y="1244905"/>
            <a:ext cx="11814724" cy="21152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841" y="91933"/>
            <a:ext cx="11533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Сообщение RS отправляется на IPv6-адрес многоадресной рассылки FF02::2, который поддерживают все маршрутизаторы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4436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242</Words>
  <Application>Microsoft Office PowerPoint</Application>
  <PresentationFormat>Широкоэкранный</PresentationFormat>
  <Paragraphs>35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16</cp:revision>
  <dcterms:created xsi:type="dcterms:W3CDTF">2025-10-21T06:08:10Z</dcterms:created>
  <dcterms:modified xsi:type="dcterms:W3CDTF">2025-10-22T19:52:08Z</dcterms:modified>
</cp:coreProperties>
</file>