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6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1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9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5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75AF5-E8CB-48A9-BECE-C1BA969F8FA7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0536-B6E6-4067-B7CC-8DCA8C84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0" y="0"/>
            <a:ext cx="11347373" cy="4191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353" y="4698069"/>
            <a:ext cx="11960647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аренды DHCPv4 начинается с отправки клиентом сообщения с запросом служб DHCP-сервера.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есть DHCPv4 сервер, который получает сообщение, он будет отвечать IPv4 адрес и возможные другие сведения о конфигурации сети.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5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09970"/>
              </p:ext>
            </p:extLst>
          </p:nvPr>
        </p:nvGraphicFramePr>
        <p:xfrm>
          <a:off x="815248" y="1277955"/>
          <a:ext cx="10862631" cy="5431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6530"/>
                <a:gridCol w="6986101"/>
              </a:tblGrid>
              <a:tr h="6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Команда IOS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Определение пула адресов.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network network-number [mask | / prefix-length]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084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маршрутизатора или шлюза по умолчанию.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default-router address [ address2….address8]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Назначение DNS-сервера.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dns-server address [ address2…address8]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Назначение доменного имени.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>
                          <a:effectLst/>
                        </a:rPr>
                        <a:t>domain-name domain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5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Определение срока DHCP-аренды.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lease {days [hours [ minutes]] | infinite}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084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сервера </a:t>
                      </a:r>
                      <a:r>
                        <a:rPr lang="ru-RU" sz="1600" dirty="0" err="1">
                          <a:effectLst/>
                        </a:rPr>
                        <a:t>NetBIOS</a:t>
                      </a:r>
                      <a:r>
                        <a:rPr lang="ru-RU" sz="1600" dirty="0">
                          <a:effectLst/>
                        </a:rPr>
                        <a:t> WINS.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netbios</a:t>
                      </a:r>
                      <a:r>
                        <a:rPr lang="en-US" sz="1600" dirty="0">
                          <a:effectLst/>
                        </a:rPr>
                        <a:t>-name-server address [ address2…address8]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5723" y="512151"/>
            <a:ext cx="364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58585B"/>
                </a:solidFill>
                <a:effectLst/>
                <a:latin typeface="CiscoSans"/>
              </a:rPr>
              <a:t>Шаг 3. Создание пула DHCPv4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4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" y="539959"/>
            <a:ext cx="11872730" cy="5569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115" y="170627"/>
            <a:ext cx="259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Пример конфигурации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635"/>
            <a:ext cx="10399923" cy="25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2761"/>
              </p:ext>
            </p:extLst>
          </p:nvPr>
        </p:nvGraphicFramePr>
        <p:xfrm>
          <a:off x="617368" y="1209149"/>
          <a:ext cx="10884241" cy="54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196"/>
                <a:gridCol w="9702045"/>
              </a:tblGrid>
              <a:tr h="57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Команда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991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show running-config | section dhcp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Отображает команды DHCPv4, настроенные на маршрутизаторе.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7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>
                          <a:effectLst/>
                        </a:rPr>
                        <a:t>show ip dhcp binding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Отображает список всех привязок IPv4 к MAC-адресам, предоставляемых сервисом DHCPv4.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32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show ip dhcp server statistics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Данная команда отображает информацию о количестве принятых и отправленных сообщений DHCPv4.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2777" y="390965"/>
            <a:ext cx="411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Команды проверки DHCPv4 сервера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7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704" y="738129"/>
            <a:ext cx="11079296" cy="49796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828361"/>
            <a:ext cx="10557162" cy="30296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4527"/>
            <a:ext cx="41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Проверка конфигурации DHCPv4е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6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363" y="104527"/>
            <a:ext cx="544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Проверка связи MAC- и IP-адресов в DHCPv4.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" y="936568"/>
            <a:ext cx="11880290" cy="22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278" y="137579"/>
            <a:ext cx="359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Проверка статистики DHCPv4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" y="506910"/>
            <a:ext cx="10985319" cy="63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388" y="154237"/>
            <a:ext cx="8890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Проверка, что клиент DHCPv4 получил адресацию IPv4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449610"/>
            <a:ext cx="11173443" cy="56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150" y="330638"/>
            <a:ext cx="9929202" cy="4098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791" y="93510"/>
            <a:ext cx="4741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Проверка синтаксиса - настройка DHCPv4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9381"/>
            <a:ext cx="9482398" cy="4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" y="308472"/>
            <a:ext cx="12229188" cy="52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9" y="859316"/>
            <a:ext cx="12084671" cy="51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8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20" y="617078"/>
            <a:ext cx="9353550" cy="6419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327" y="247746"/>
            <a:ext cx="438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1. DHCP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Discover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(обнаружение)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7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4" y="859316"/>
            <a:ext cx="12097734" cy="51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8" y="602083"/>
            <a:ext cx="12150832" cy="51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1" y="892366"/>
            <a:ext cx="12018627" cy="5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0" y="870333"/>
            <a:ext cx="12046365" cy="51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3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755" y="192662"/>
            <a:ext cx="50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Отключение сервера DHCPv4 </a:t>
            </a: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Cisco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IOS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755" y="674771"/>
            <a:ext cx="11362821" cy="1187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755" y="2134238"/>
            <a:ext cx="278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DHCPv4-ретрансляция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87935" y="2503570"/>
            <a:ext cx="10029781" cy="42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3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9" y="440833"/>
            <a:ext cx="11745244" cy="1920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973" y="20367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ipconfig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release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973" y="26783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ipconfig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renew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9" y="3047702"/>
            <a:ext cx="11734340" cy="155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8" y="5268042"/>
            <a:ext cx="11513777" cy="15397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973" y="492452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ip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helper-address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2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680" y="18164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show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ip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interface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5" y="646495"/>
            <a:ext cx="11768420" cy="26475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680" y="358585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ipconfig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3680" y="3955189"/>
            <a:ext cx="11738355" cy="24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966" y="88135"/>
            <a:ext cx="4943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Маршрутизатор </a:t>
            </a:r>
            <a:r>
              <a:rPr lang="ru-RU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Cisco</a:t>
            </a:r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как клиент DHCPv4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8464" y="457467"/>
            <a:ext cx="9675813" cy="2008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464" y="2550272"/>
            <a:ext cx="2796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Пример конфигурации</a:t>
            </a:r>
            <a:endParaRPr lang="ru-RU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66" y="2919604"/>
            <a:ext cx="11726871" cy="196553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42966" y="4928481"/>
            <a:ext cx="11726871" cy="19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955" y="82493"/>
            <a:ext cx="550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Домашний маршрутизатор как клиент DHCPv4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2419" y="694418"/>
            <a:ext cx="11471562" cy="5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8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950" y="159611"/>
            <a:ext cx="398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2. DHCP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Offer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(предложение)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668" y="666750"/>
            <a:ext cx="9001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637" y="214696"/>
            <a:ext cx="3592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3. DHCP </a:t>
            </a:r>
            <a:r>
              <a:rPr lang="ru-RU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(запрос)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01" y="638175"/>
            <a:ext cx="90297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01" y="82493"/>
            <a:ext cx="484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4. Подтверждение DHCP (DHCPACK)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46" y="590033"/>
            <a:ext cx="90297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005" y="609600"/>
            <a:ext cx="9001125" cy="624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557" y="240268"/>
            <a:ext cx="37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Шаги, чтобы возобновить аренду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35" y="15419"/>
            <a:ext cx="6577070" cy="68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463" y="115543"/>
            <a:ext cx="451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Настройка сервера DHCPv4 в </a:t>
            </a:r>
            <a:r>
              <a:rPr lang="ru-RU" b="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Cisco</a:t>
            </a:r>
            <a:r>
              <a:rPr lang="ru-RU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IOS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3" y="782198"/>
            <a:ext cx="11934064" cy="551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572" y="853674"/>
            <a:ext cx="3950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58585B"/>
                </a:solidFill>
                <a:effectLst/>
                <a:latin typeface="CiscoSans"/>
              </a:rPr>
              <a:t>Шаг 1. Исключение </a:t>
            </a:r>
            <a:r>
              <a:rPr lang="en-US" b="1" i="0" dirty="0" smtClean="0">
                <a:solidFill>
                  <a:srgbClr val="58585B"/>
                </a:solidFill>
                <a:effectLst/>
                <a:latin typeface="CiscoSans"/>
              </a:rPr>
              <a:t>IPv4-</a:t>
            </a:r>
            <a:r>
              <a:rPr lang="ru-RU" b="1" i="0" dirty="0" smtClean="0">
                <a:solidFill>
                  <a:srgbClr val="58585B"/>
                </a:solidFill>
                <a:effectLst/>
                <a:latin typeface="CiscoSans"/>
              </a:rPr>
              <a:t>адресов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3" y="1487411"/>
            <a:ext cx="11567712" cy="5141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572" y="2418069"/>
            <a:ext cx="493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2. Определение имени пула DHCPv4.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1" y="2921111"/>
            <a:ext cx="11776617" cy="8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1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279</Words>
  <Application>Microsoft Office PowerPoint</Application>
  <PresentationFormat>Широкоэкранный</PresentationFormat>
  <Paragraphs>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CiscoSans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14</cp:revision>
  <dcterms:created xsi:type="dcterms:W3CDTF">2025-10-21T04:13:53Z</dcterms:created>
  <dcterms:modified xsi:type="dcterms:W3CDTF">2025-10-21T06:05:16Z</dcterms:modified>
</cp:coreProperties>
</file>