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3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3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474" name="Group 2"/>
          <p:cNvGrpSpPr>
            <a:grpSpLocks/>
          </p:cNvGrpSpPr>
          <p:nvPr/>
        </p:nvGrpSpPr>
        <p:grpSpPr bwMode="auto">
          <a:xfrm>
            <a:off x="-633413" y="798513"/>
            <a:ext cx="7542213" cy="6029325"/>
            <a:chOff x="-384" y="480"/>
            <a:chExt cx="4751" cy="3798"/>
          </a:xfrm>
        </p:grpSpPr>
        <p:grpSp>
          <p:nvGrpSpPr>
            <p:cNvPr id="233475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233476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233477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>
                    <a:gd name="T0" fmla="*/ 502 w 3271"/>
                    <a:gd name="T1" fmla="*/ 1990 h 3075"/>
                    <a:gd name="T2" fmla="*/ 186 w 3271"/>
                    <a:gd name="T3" fmla="*/ 1474 h 3075"/>
                    <a:gd name="T4" fmla="*/ 66 w 3271"/>
                    <a:gd name="T5" fmla="*/ 1169 h 3075"/>
                    <a:gd name="T6" fmla="*/ 12 w 3271"/>
                    <a:gd name="T7" fmla="*/ 875 h 3075"/>
                    <a:gd name="T8" fmla="*/ 18 w 3271"/>
                    <a:gd name="T9" fmla="*/ 611 h 3075"/>
                    <a:gd name="T10" fmla="*/ 84 w 3271"/>
                    <a:gd name="T11" fmla="*/ 389 h 3075"/>
                    <a:gd name="T12" fmla="*/ 209 w 3271"/>
                    <a:gd name="T13" fmla="*/ 216 h 3075"/>
                    <a:gd name="T14" fmla="*/ 508 w 3271"/>
                    <a:gd name="T15" fmla="*/ 42 h 3075"/>
                    <a:gd name="T16" fmla="*/ 891 w 3271"/>
                    <a:gd name="T17" fmla="*/ 6 h 3075"/>
                    <a:gd name="T18" fmla="*/ 1334 w 3271"/>
                    <a:gd name="T19" fmla="*/ 102 h 3075"/>
                    <a:gd name="T20" fmla="*/ 1806 w 3271"/>
                    <a:gd name="T21" fmla="*/ 324 h 3075"/>
                    <a:gd name="T22" fmla="*/ 2272 w 3271"/>
                    <a:gd name="T23" fmla="*/ 659 h 3075"/>
                    <a:gd name="T24" fmla="*/ 2769 w 3271"/>
                    <a:gd name="T25" fmla="*/ 1187 h 3075"/>
                    <a:gd name="T26" fmla="*/ 3085 w 3271"/>
                    <a:gd name="T27" fmla="*/ 1702 h 3075"/>
                    <a:gd name="T28" fmla="*/ 3205 w 3271"/>
                    <a:gd name="T29" fmla="*/ 2008 h 3075"/>
                    <a:gd name="T30" fmla="*/ 3259 w 3271"/>
                    <a:gd name="T31" fmla="*/ 2302 h 3075"/>
                    <a:gd name="T32" fmla="*/ 3253 w 3271"/>
                    <a:gd name="T33" fmla="*/ 2565 h 3075"/>
                    <a:gd name="T34" fmla="*/ 3187 w 3271"/>
                    <a:gd name="T35" fmla="*/ 2781 h 3075"/>
                    <a:gd name="T36" fmla="*/ 3068 w 3271"/>
                    <a:gd name="T37" fmla="*/ 2961 h 3075"/>
                    <a:gd name="T38" fmla="*/ 2918 w 3271"/>
                    <a:gd name="T39" fmla="*/ 3075 h 3075"/>
                    <a:gd name="T40" fmla="*/ 3068 w 3271"/>
                    <a:gd name="T41" fmla="*/ 2967 h 3075"/>
                    <a:gd name="T42" fmla="*/ 3193 w 3271"/>
                    <a:gd name="T43" fmla="*/ 2787 h 3075"/>
                    <a:gd name="T44" fmla="*/ 3259 w 3271"/>
                    <a:gd name="T45" fmla="*/ 2565 h 3075"/>
                    <a:gd name="T46" fmla="*/ 3265 w 3271"/>
                    <a:gd name="T47" fmla="*/ 2302 h 3075"/>
                    <a:gd name="T48" fmla="*/ 3211 w 3271"/>
                    <a:gd name="T49" fmla="*/ 2008 h 3075"/>
                    <a:gd name="T50" fmla="*/ 3091 w 3271"/>
                    <a:gd name="T51" fmla="*/ 1702 h 3075"/>
                    <a:gd name="T52" fmla="*/ 2775 w 3271"/>
                    <a:gd name="T53" fmla="*/ 1181 h 3075"/>
                    <a:gd name="T54" fmla="*/ 2278 w 3271"/>
                    <a:gd name="T55" fmla="*/ 653 h 3075"/>
                    <a:gd name="T56" fmla="*/ 1806 w 3271"/>
                    <a:gd name="T57" fmla="*/ 318 h 3075"/>
                    <a:gd name="T58" fmla="*/ 1334 w 3271"/>
                    <a:gd name="T59" fmla="*/ 96 h 3075"/>
                    <a:gd name="T60" fmla="*/ 891 w 3271"/>
                    <a:gd name="T61" fmla="*/ 0 h 3075"/>
                    <a:gd name="T62" fmla="*/ 502 w 3271"/>
                    <a:gd name="T63" fmla="*/ 36 h 3075"/>
                    <a:gd name="T64" fmla="*/ 204 w 3271"/>
                    <a:gd name="T65" fmla="*/ 210 h 3075"/>
                    <a:gd name="T66" fmla="*/ 78 w 3271"/>
                    <a:gd name="T67" fmla="*/ 389 h 3075"/>
                    <a:gd name="T68" fmla="*/ 12 w 3271"/>
                    <a:gd name="T69" fmla="*/ 611 h 3075"/>
                    <a:gd name="T70" fmla="*/ 6 w 3271"/>
                    <a:gd name="T71" fmla="*/ 875 h 3075"/>
                    <a:gd name="T72" fmla="*/ 60 w 3271"/>
                    <a:gd name="T73" fmla="*/ 1169 h 3075"/>
                    <a:gd name="T74" fmla="*/ 180 w 3271"/>
                    <a:gd name="T75" fmla="*/ 1474 h 3075"/>
                    <a:gd name="T76" fmla="*/ 353 w 3271"/>
                    <a:gd name="T77" fmla="*/ 1786 h 3075"/>
                    <a:gd name="T78" fmla="*/ 849 w 3271"/>
                    <a:gd name="T79" fmla="*/ 2380 h 3075"/>
                    <a:gd name="T80" fmla="*/ 1244 w 3271"/>
                    <a:gd name="T81" fmla="*/ 2709 h 3075"/>
                    <a:gd name="T82" fmla="*/ 1656 w 3271"/>
                    <a:gd name="T83" fmla="*/ 2961 h 3075"/>
                    <a:gd name="T84" fmla="*/ 1937 w 3271"/>
                    <a:gd name="T85" fmla="*/ 3075 h 3075"/>
                    <a:gd name="T86" fmla="*/ 1525 w 3271"/>
                    <a:gd name="T87" fmla="*/ 2889 h 3075"/>
                    <a:gd name="T88" fmla="*/ 1118 w 3271"/>
                    <a:gd name="T89" fmla="*/ 2607 h 3075"/>
                    <a:gd name="T90" fmla="*/ 849 w 3271"/>
                    <a:gd name="T91" fmla="*/ 2380 h 30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33478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233479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>
                      <a:gd name="T0" fmla="*/ 3946 w 3952"/>
                      <a:gd name="T1" fmla="*/ 2860 h 3501"/>
                      <a:gd name="T2" fmla="*/ 3910 w 3952"/>
                      <a:gd name="T3" fmla="*/ 2614 h 3501"/>
                      <a:gd name="T4" fmla="*/ 3839 w 3952"/>
                      <a:gd name="T5" fmla="*/ 2368 h 3501"/>
                      <a:gd name="T6" fmla="*/ 3731 w 3952"/>
                      <a:gd name="T7" fmla="*/ 2110 h 3501"/>
                      <a:gd name="T8" fmla="*/ 3593 w 3952"/>
                      <a:gd name="T9" fmla="*/ 1853 h 3501"/>
                      <a:gd name="T10" fmla="*/ 3432 w 3952"/>
                      <a:gd name="T11" fmla="*/ 1595 h 3501"/>
                      <a:gd name="T12" fmla="*/ 3241 w 3952"/>
                      <a:gd name="T13" fmla="*/ 1343 h 3501"/>
                      <a:gd name="T14" fmla="*/ 3025 w 3952"/>
                      <a:gd name="T15" fmla="*/ 1103 h 3501"/>
                      <a:gd name="T16" fmla="*/ 2721 w 3952"/>
                      <a:gd name="T17" fmla="*/ 815 h 3501"/>
                      <a:gd name="T18" fmla="*/ 2332 w 3952"/>
                      <a:gd name="T19" fmla="*/ 522 h 3501"/>
                      <a:gd name="T20" fmla="*/ 1943 w 3952"/>
                      <a:gd name="T21" fmla="*/ 288 h 3501"/>
                      <a:gd name="T22" fmla="*/ 1555 w 3952"/>
                      <a:gd name="T23" fmla="*/ 126 h 3501"/>
                      <a:gd name="T24" fmla="*/ 1184 w 3952"/>
                      <a:gd name="T25" fmla="*/ 24 h 3501"/>
                      <a:gd name="T26" fmla="*/ 837 w 3952"/>
                      <a:gd name="T27" fmla="*/ 0 h 3501"/>
                      <a:gd name="T28" fmla="*/ 526 w 3952"/>
                      <a:gd name="T29" fmla="*/ 48 h 3501"/>
                      <a:gd name="T30" fmla="*/ 263 w 3952"/>
                      <a:gd name="T31" fmla="*/ 174 h 3501"/>
                      <a:gd name="T32" fmla="*/ 114 w 3952"/>
                      <a:gd name="T33" fmla="*/ 312 h 3501"/>
                      <a:gd name="T34" fmla="*/ 0 w 3952"/>
                      <a:gd name="T35" fmla="*/ 486 h 3501"/>
                      <a:gd name="T36" fmla="*/ 72 w 3952"/>
                      <a:gd name="T37" fmla="*/ 372 h 3501"/>
                      <a:gd name="T38" fmla="*/ 269 w 3952"/>
                      <a:gd name="T39" fmla="*/ 174 h 3501"/>
                      <a:gd name="T40" fmla="*/ 526 w 3952"/>
                      <a:gd name="T41" fmla="*/ 48 h 3501"/>
                      <a:gd name="T42" fmla="*/ 837 w 3952"/>
                      <a:gd name="T43" fmla="*/ 6 h 3501"/>
                      <a:gd name="T44" fmla="*/ 1184 w 3952"/>
                      <a:gd name="T45" fmla="*/ 30 h 3501"/>
                      <a:gd name="T46" fmla="*/ 1555 w 3952"/>
                      <a:gd name="T47" fmla="*/ 132 h 3501"/>
                      <a:gd name="T48" fmla="*/ 1943 w 3952"/>
                      <a:gd name="T49" fmla="*/ 294 h 3501"/>
                      <a:gd name="T50" fmla="*/ 2332 w 3952"/>
                      <a:gd name="T51" fmla="*/ 528 h 3501"/>
                      <a:gd name="T52" fmla="*/ 2715 w 3952"/>
                      <a:gd name="T53" fmla="*/ 821 h 3501"/>
                      <a:gd name="T54" fmla="*/ 3127 w 3952"/>
                      <a:gd name="T55" fmla="*/ 1223 h 3501"/>
                      <a:gd name="T56" fmla="*/ 3336 w 3952"/>
                      <a:gd name="T57" fmla="*/ 1469 h 3501"/>
                      <a:gd name="T58" fmla="*/ 3510 w 3952"/>
                      <a:gd name="T59" fmla="*/ 1727 h 3501"/>
                      <a:gd name="T60" fmla="*/ 3665 w 3952"/>
                      <a:gd name="T61" fmla="*/ 1984 h 3501"/>
                      <a:gd name="T62" fmla="*/ 3785 w 3952"/>
                      <a:gd name="T63" fmla="*/ 2236 h 3501"/>
                      <a:gd name="T64" fmla="*/ 3875 w 3952"/>
                      <a:gd name="T65" fmla="*/ 2494 h 3501"/>
                      <a:gd name="T66" fmla="*/ 3934 w 3952"/>
                      <a:gd name="T67" fmla="*/ 2740 h 3501"/>
                      <a:gd name="T68" fmla="*/ 3952 w 3952"/>
                      <a:gd name="T69" fmla="*/ 2973 h 3501"/>
                      <a:gd name="T70" fmla="*/ 3922 w 3952"/>
                      <a:gd name="T71" fmla="*/ 3255 h 3501"/>
                      <a:gd name="T72" fmla="*/ 3833 w 3952"/>
                      <a:gd name="T73" fmla="*/ 3501 h 3501"/>
                      <a:gd name="T74" fmla="*/ 3886 w 3952"/>
                      <a:gd name="T75" fmla="*/ 3387 h 3501"/>
                      <a:gd name="T76" fmla="*/ 3946 w 3952"/>
                      <a:gd name="T77" fmla="*/ 3123 h 3501"/>
                      <a:gd name="T78" fmla="*/ 3952 w 3952"/>
                      <a:gd name="T79" fmla="*/ 2973 h 350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480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>
                      <a:gd name="T0" fmla="*/ 676 w 3791"/>
                      <a:gd name="T1" fmla="*/ 2416 h 3363"/>
                      <a:gd name="T2" fmla="*/ 419 w 3791"/>
                      <a:gd name="T3" fmla="*/ 2062 h 3363"/>
                      <a:gd name="T4" fmla="*/ 215 w 3791"/>
                      <a:gd name="T5" fmla="*/ 1703 h 3363"/>
                      <a:gd name="T6" fmla="*/ 78 w 3791"/>
                      <a:gd name="T7" fmla="*/ 1343 h 3363"/>
                      <a:gd name="T8" fmla="*/ 12 w 3791"/>
                      <a:gd name="T9" fmla="*/ 1001 h 3363"/>
                      <a:gd name="T10" fmla="*/ 18 w 3791"/>
                      <a:gd name="T11" fmla="*/ 701 h 3363"/>
                      <a:gd name="T12" fmla="*/ 96 w 3791"/>
                      <a:gd name="T13" fmla="*/ 450 h 3363"/>
                      <a:gd name="T14" fmla="*/ 239 w 3791"/>
                      <a:gd name="T15" fmla="*/ 246 h 3363"/>
                      <a:gd name="T16" fmla="*/ 580 w 3791"/>
                      <a:gd name="T17" fmla="*/ 48 h 3363"/>
                      <a:gd name="T18" fmla="*/ 1028 w 3791"/>
                      <a:gd name="T19" fmla="*/ 6 h 3363"/>
                      <a:gd name="T20" fmla="*/ 1543 w 3791"/>
                      <a:gd name="T21" fmla="*/ 120 h 3363"/>
                      <a:gd name="T22" fmla="*/ 2087 w 3791"/>
                      <a:gd name="T23" fmla="*/ 378 h 3363"/>
                      <a:gd name="T24" fmla="*/ 2631 w 3791"/>
                      <a:gd name="T25" fmla="*/ 773 h 3363"/>
                      <a:gd name="T26" fmla="*/ 3115 w 3791"/>
                      <a:gd name="T27" fmla="*/ 1265 h 3363"/>
                      <a:gd name="T28" fmla="*/ 3378 w 3791"/>
                      <a:gd name="T29" fmla="*/ 1625 h 3363"/>
                      <a:gd name="T30" fmla="*/ 3582 w 3791"/>
                      <a:gd name="T31" fmla="*/ 1984 h 3363"/>
                      <a:gd name="T32" fmla="*/ 3719 w 3791"/>
                      <a:gd name="T33" fmla="*/ 2344 h 3363"/>
                      <a:gd name="T34" fmla="*/ 3785 w 3791"/>
                      <a:gd name="T35" fmla="*/ 2686 h 3363"/>
                      <a:gd name="T36" fmla="*/ 3749 w 3791"/>
                      <a:gd name="T37" fmla="*/ 3105 h 3363"/>
                      <a:gd name="T38" fmla="*/ 3629 w 3791"/>
                      <a:gd name="T39" fmla="*/ 3363 h 3363"/>
                      <a:gd name="T40" fmla="*/ 3779 w 3791"/>
                      <a:gd name="T41" fmla="*/ 2967 h 3363"/>
                      <a:gd name="T42" fmla="*/ 3791 w 3791"/>
                      <a:gd name="T43" fmla="*/ 2794 h 3363"/>
                      <a:gd name="T44" fmla="*/ 3749 w 3791"/>
                      <a:gd name="T45" fmla="*/ 2458 h 3363"/>
                      <a:gd name="T46" fmla="*/ 3635 w 3791"/>
                      <a:gd name="T47" fmla="*/ 2104 h 3363"/>
                      <a:gd name="T48" fmla="*/ 3456 w 3791"/>
                      <a:gd name="T49" fmla="*/ 1739 h 3363"/>
                      <a:gd name="T50" fmla="*/ 3211 w 3791"/>
                      <a:gd name="T51" fmla="*/ 1385 h 3363"/>
                      <a:gd name="T52" fmla="*/ 2804 w 3791"/>
                      <a:gd name="T53" fmla="*/ 929 h 3363"/>
                      <a:gd name="T54" fmla="*/ 2272 w 3791"/>
                      <a:gd name="T55" fmla="*/ 492 h 3363"/>
                      <a:gd name="T56" fmla="*/ 1722 w 3791"/>
                      <a:gd name="T57" fmla="*/ 192 h 3363"/>
                      <a:gd name="T58" fmla="*/ 1190 w 3791"/>
                      <a:gd name="T59" fmla="*/ 24 h 3363"/>
                      <a:gd name="T60" fmla="*/ 717 w 3791"/>
                      <a:gd name="T61" fmla="*/ 12 h 3363"/>
                      <a:gd name="T62" fmla="*/ 335 w 3791"/>
                      <a:gd name="T63" fmla="*/ 162 h 3363"/>
                      <a:gd name="T64" fmla="*/ 132 w 3791"/>
                      <a:gd name="T65" fmla="*/ 378 h 3363"/>
                      <a:gd name="T66" fmla="*/ 36 w 3791"/>
                      <a:gd name="T67" fmla="*/ 612 h 3363"/>
                      <a:gd name="T68" fmla="*/ 0 w 3791"/>
                      <a:gd name="T69" fmla="*/ 893 h 3363"/>
                      <a:gd name="T70" fmla="*/ 42 w 3791"/>
                      <a:gd name="T71" fmla="*/ 1229 h 3363"/>
                      <a:gd name="T72" fmla="*/ 161 w 3791"/>
                      <a:gd name="T73" fmla="*/ 1583 h 3363"/>
                      <a:gd name="T74" fmla="*/ 341 w 3791"/>
                      <a:gd name="T75" fmla="*/ 1942 h 3363"/>
                      <a:gd name="T76" fmla="*/ 580 w 3791"/>
                      <a:gd name="T77" fmla="*/ 2302 h 3363"/>
                      <a:gd name="T78" fmla="*/ 987 w 3791"/>
                      <a:gd name="T79" fmla="*/ 2758 h 3363"/>
                      <a:gd name="T80" fmla="*/ 1596 w 3791"/>
                      <a:gd name="T81" fmla="*/ 3237 h 3363"/>
                      <a:gd name="T82" fmla="*/ 1596 w 3791"/>
                      <a:gd name="T83" fmla="*/ 3237 h 3363"/>
                      <a:gd name="T84" fmla="*/ 993 w 3791"/>
                      <a:gd name="T85" fmla="*/ 2758 h 33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481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>
                      <a:gd name="T0" fmla="*/ 538 w 3527"/>
                      <a:gd name="T1" fmla="*/ 2146 h 3225"/>
                      <a:gd name="T2" fmla="*/ 317 w 3527"/>
                      <a:gd name="T3" fmla="*/ 1816 h 3225"/>
                      <a:gd name="T4" fmla="*/ 149 w 3527"/>
                      <a:gd name="T5" fmla="*/ 1481 h 3225"/>
                      <a:gd name="T6" fmla="*/ 41 w 3527"/>
                      <a:gd name="T7" fmla="*/ 1151 h 3225"/>
                      <a:gd name="T8" fmla="*/ 0 w 3527"/>
                      <a:gd name="T9" fmla="*/ 839 h 3225"/>
                      <a:gd name="T10" fmla="*/ 30 w 3527"/>
                      <a:gd name="T11" fmla="*/ 575 h 3225"/>
                      <a:gd name="T12" fmla="*/ 125 w 3527"/>
                      <a:gd name="T13" fmla="*/ 354 h 3225"/>
                      <a:gd name="T14" fmla="*/ 317 w 3527"/>
                      <a:gd name="T15" fmla="*/ 150 h 3225"/>
                      <a:gd name="T16" fmla="*/ 669 w 3527"/>
                      <a:gd name="T17" fmla="*/ 12 h 3225"/>
                      <a:gd name="T18" fmla="*/ 1112 w 3527"/>
                      <a:gd name="T19" fmla="*/ 24 h 3225"/>
                      <a:gd name="T20" fmla="*/ 1608 w 3527"/>
                      <a:gd name="T21" fmla="*/ 174 h 3225"/>
                      <a:gd name="T22" fmla="*/ 2116 w 3527"/>
                      <a:gd name="T23" fmla="*/ 456 h 3225"/>
                      <a:gd name="T24" fmla="*/ 2613 w 3527"/>
                      <a:gd name="T25" fmla="*/ 857 h 3225"/>
                      <a:gd name="T26" fmla="*/ 3073 w 3527"/>
                      <a:gd name="T27" fmla="*/ 1391 h 3225"/>
                      <a:gd name="T28" fmla="*/ 3276 w 3527"/>
                      <a:gd name="T29" fmla="*/ 1726 h 3225"/>
                      <a:gd name="T30" fmla="*/ 3426 w 3527"/>
                      <a:gd name="T31" fmla="*/ 2062 h 3225"/>
                      <a:gd name="T32" fmla="*/ 3509 w 3527"/>
                      <a:gd name="T33" fmla="*/ 2386 h 3225"/>
                      <a:gd name="T34" fmla="*/ 3521 w 3527"/>
                      <a:gd name="T35" fmla="*/ 2680 h 3225"/>
                      <a:gd name="T36" fmla="*/ 3474 w 3527"/>
                      <a:gd name="T37" fmla="*/ 2931 h 3225"/>
                      <a:gd name="T38" fmla="*/ 3360 w 3527"/>
                      <a:gd name="T39" fmla="*/ 3141 h 3225"/>
                      <a:gd name="T40" fmla="*/ 3282 w 3527"/>
                      <a:gd name="T41" fmla="*/ 3225 h 3225"/>
                      <a:gd name="T42" fmla="*/ 3312 w 3527"/>
                      <a:gd name="T43" fmla="*/ 3201 h 3225"/>
                      <a:gd name="T44" fmla="*/ 3444 w 3527"/>
                      <a:gd name="T45" fmla="*/ 3009 h 3225"/>
                      <a:gd name="T46" fmla="*/ 3515 w 3527"/>
                      <a:gd name="T47" fmla="*/ 2769 h 3225"/>
                      <a:gd name="T48" fmla="*/ 3521 w 3527"/>
                      <a:gd name="T49" fmla="*/ 2488 h 3225"/>
                      <a:gd name="T50" fmla="*/ 3462 w 3527"/>
                      <a:gd name="T51" fmla="*/ 2170 h 3225"/>
                      <a:gd name="T52" fmla="*/ 3336 w 3527"/>
                      <a:gd name="T53" fmla="*/ 1834 h 3225"/>
                      <a:gd name="T54" fmla="*/ 3145 w 3527"/>
                      <a:gd name="T55" fmla="*/ 1499 h 3225"/>
                      <a:gd name="T56" fmla="*/ 2816 w 3527"/>
                      <a:gd name="T57" fmla="*/ 1061 h 3225"/>
                      <a:gd name="T58" fmla="*/ 2284 w 3527"/>
                      <a:gd name="T59" fmla="*/ 575 h 3225"/>
                      <a:gd name="T60" fmla="*/ 1775 w 3527"/>
                      <a:gd name="T61" fmla="*/ 252 h 3225"/>
                      <a:gd name="T62" fmla="*/ 1273 w 3527"/>
                      <a:gd name="T63" fmla="*/ 60 h 3225"/>
                      <a:gd name="T64" fmla="*/ 807 w 3527"/>
                      <a:gd name="T65" fmla="*/ 0 h 3225"/>
                      <a:gd name="T66" fmla="*/ 418 w 3527"/>
                      <a:gd name="T67" fmla="*/ 84 h 3225"/>
                      <a:gd name="T68" fmla="*/ 167 w 3527"/>
                      <a:gd name="T69" fmla="*/ 288 h 3225"/>
                      <a:gd name="T70" fmla="*/ 53 w 3527"/>
                      <a:gd name="T71" fmla="*/ 498 h 3225"/>
                      <a:gd name="T72" fmla="*/ 0 w 3527"/>
                      <a:gd name="T73" fmla="*/ 749 h 3225"/>
                      <a:gd name="T74" fmla="*/ 18 w 3527"/>
                      <a:gd name="T75" fmla="*/ 1043 h 3225"/>
                      <a:gd name="T76" fmla="*/ 101 w 3527"/>
                      <a:gd name="T77" fmla="*/ 1373 h 3225"/>
                      <a:gd name="T78" fmla="*/ 251 w 3527"/>
                      <a:gd name="T79" fmla="*/ 1708 h 3225"/>
                      <a:gd name="T80" fmla="*/ 454 w 3527"/>
                      <a:gd name="T81" fmla="*/ 2038 h 3225"/>
                      <a:gd name="T82" fmla="*/ 914 w 3527"/>
                      <a:gd name="T83" fmla="*/ 2572 h 3225"/>
                      <a:gd name="T84" fmla="*/ 1255 w 3527"/>
                      <a:gd name="T85" fmla="*/ 2865 h 3225"/>
                      <a:gd name="T86" fmla="*/ 1608 w 3527"/>
                      <a:gd name="T87" fmla="*/ 3099 h 3225"/>
                      <a:gd name="T88" fmla="*/ 1853 w 3527"/>
                      <a:gd name="T89" fmla="*/ 3225 h 3225"/>
                      <a:gd name="T90" fmla="*/ 1494 w 3527"/>
                      <a:gd name="T91" fmla="*/ 3027 h 3225"/>
                      <a:gd name="T92" fmla="*/ 1142 w 3527"/>
                      <a:gd name="T93" fmla="*/ 2769 h 32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33482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233483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>
                        <a:gd name="T0" fmla="*/ 4245 w 4251"/>
                        <a:gd name="T1" fmla="*/ 3237 h 3794"/>
                        <a:gd name="T2" fmla="*/ 4203 w 4251"/>
                        <a:gd name="T3" fmla="*/ 2961 h 3794"/>
                        <a:gd name="T4" fmla="*/ 4120 w 4251"/>
                        <a:gd name="T5" fmla="*/ 2679 h 3794"/>
                        <a:gd name="T6" fmla="*/ 4000 w 4251"/>
                        <a:gd name="T7" fmla="*/ 2391 h 3794"/>
                        <a:gd name="T8" fmla="*/ 3845 w 4251"/>
                        <a:gd name="T9" fmla="*/ 2098 h 3794"/>
                        <a:gd name="T10" fmla="*/ 3659 w 4251"/>
                        <a:gd name="T11" fmla="*/ 1810 h 3794"/>
                        <a:gd name="T12" fmla="*/ 3438 w 4251"/>
                        <a:gd name="T13" fmla="*/ 1528 h 3794"/>
                        <a:gd name="T14" fmla="*/ 3193 w 4251"/>
                        <a:gd name="T15" fmla="*/ 1252 h 3794"/>
                        <a:gd name="T16" fmla="*/ 2858 w 4251"/>
                        <a:gd name="T17" fmla="*/ 935 h 3794"/>
                        <a:gd name="T18" fmla="*/ 2434 w 4251"/>
                        <a:gd name="T19" fmla="*/ 605 h 3794"/>
                        <a:gd name="T20" fmla="*/ 1991 w 4251"/>
                        <a:gd name="T21" fmla="*/ 341 h 3794"/>
                        <a:gd name="T22" fmla="*/ 1549 w 4251"/>
                        <a:gd name="T23" fmla="*/ 143 h 3794"/>
                        <a:gd name="T24" fmla="*/ 1124 w 4251"/>
                        <a:gd name="T25" fmla="*/ 35 h 3794"/>
                        <a:gd name="T26" fmla="*/ 741 w 4251"/>
                        <a:gd name="T27" fmla="*/ 0 h 3794"/>
                        <a:gd name="T28" fmla="*/ 401 w 4251"/>
                        <a:gd name="T29" fmla="*/ 47 h 3794"/>
                        <a:gd name="T30" fmla="*/ 120 w 4251"/>
                        <a:gd name="T31" fmla="*/ 173 h 3794"/>
                        <a:gd name="T32" fmla="*/ 0 w 4251"/>
                        <a:gd name="T33" fmla="*/ 269 h 3794"/>
                        <a:gd name="T34" fmla="*/ 263 w 4251"/>
                        <a:gd name="T35" fmla="*/ 101 h 3794"/>
                        <a:gd name="T36" fmla="*/ 586 w 4251"/>
                        <a:gd name="T37" fmla="*/ 18 h 3794"/>
                        <a:gd name="T38" fmla="*/ 957 w 4251"/>
                        <a:gd name="T39" fmla="*/ 18 h 3794"/>
                        <a:gd name="T40" fmla="*/ 1357 w 4251"/>
                        <a:gd name="T41" fmla="*/ 95 h 3794"/>
                        <a:gd name="T42" fmla="*/ 1782 w 4251"/>
                        <a:gd name="T43" fmla="*/ 245 h 3794"/>
                        <a:gd name="T44" fmla="*/ 2212 w 4251"/>
                        <a:gd name="T45" fmla="*/ 467 h 3794"/>
                        <a:gd name="T46" fmla="*/ 2643 w 4251"/>
                        <a:gd name="T47" fmla="*/ 761 h 3794"/>
                        <a:gd name="T48" fmla="*/ 3061 w 4251"/>
                        <a:gd name="T49" fmla="*/ 1120 h 3794"/>
                        <a:gd name="T50" fmla="*/ 3318 w 4251"/>
                        <a:gd name="T51" fmla="*/ 1390 h 3794"/>
                        <a:gd name="T52" fmla="*/ 3552 w 4251"/>
                        <a:gd name="T53" fmla="*/ 1666 h 3794"/>
                        <a:gd name="T54" fmla="*/ 3755 w 4251"/>
                        <a:gd name="T55" fmla="*/ 1954 h 3794"/>
                        <a:gd name="T56" fmla="*/ 3922 w 4251"/>
                        <a:gd name="T57" fmla="*/ 2247 h 3794"/>
                        <a:gd name="T58" fmla="*/ 4060 w 4251"/>
                        <a:gd name="T59" fmla="*/ 2535 h 3794"/>
                        <a:gd name="T60" fmla="*/ 4162 w 4251"/>
                        <a:gd name="T61" fmla="*/ 2823 h 3794"/>
                        <a:gd name="T62" fmla="*/ 4221 w 4251"/>
                        <a:gd name="T63" fmla="*/ 3105 h 3794"/>
                        <a:gd name="T64" fmla="*/ 4245 w 4251"/>
                        <a:gd name="T65" fmla="*/ 3368 h 3794"/>
                        <a:gd name="T66" fmla="*/ 4233 w 4251"/>
                        <a:gd name="T67" fmla="*/ 3590 h 3794"/>
                        <a:gd name="T68" fmla="*/ 4185 w 4251"/>
                        <a:gd name="T69" fmla="*/ 3794 h 3794"/>
                        <a:gd name="T70" fmla="*/ 4215 w 4251"/>
                        <a:gd name="T71" fmla="*/ 3692 h 3794"/>
                        <a:gd name="T72" fmla="*/ 4245 w 4251"/>
                        <a:gd name="T73" fmla="*/ 3482 h 3794"/>
                        <a:gd name="T74" fmla="*/ 4251 w 4251"/>
                        <a:gd name="T75" fmla="*/ 3368 h 37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233484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233485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>
                          <a:gd name="T0" fmla="*/ 161 w 4108"/>
                          <a:gd name="T1" fmla="*/ 186 h 3657"/>
                          <a:gd name="T2" fmla="*/ 442 w 4108"/>
                          <a:gd name="T3" fmla="*/ 54 h 3657"/>
                          <a:gd name="T4" fmla="*/ 771 w 4108"/>
                          <a:gd name="T5" fmla="*/ 6 h 3657"/>
                          <a:gd name="T6" fmla="*/ 1136 w 4108"/>
                          <a:gd name="T7" fmla="*/ 36 h 3657"/>
                          <a:gd name="T8" fmla="*/ 1537 w 4108"/>
                          <a:gd name="T9" fmla="*/ 144 h 3657"/>
                          <a:gd name="T10" fmla="*/ 1949 w 4108"/>
                          <a:gd name="T11" fmla="*/ 324 h 3657"/>
                          <a:gd name="T12" fmla="*/ 2368 w 4108"/>
                          <a:gd name="T13" fmla="*/ 570 h 3657"/>
                          <a:gd name="T14" fmla="*/ 2780 w 4108"/>
                          <a:gd name="T15" fmla="*/ 888 h 3657"/>
                          <a:gd name="T16" fmla="*/ 3103 w 4108"/>
                          <a:gd name="T17" fmla="*/ 1193 h 3657"/>
                          <a:gd name="T18" fmla="*/ 3336 w 4108"/>
                          <a:gd name="T19" fmla="*/ 1451 h 3657"/>
                          <a:gd name="T20" fmla="*/ 3540 w 4108"/>
                          <a:gd name="T21" fmla="*/ 1721 h 3657"/>
                          <a:gd name="T22" fmla="*/ 3719 w 4108"/>
                          <a:gd name="T23" fmla="*/ 1997 h 3657"/>
                          <a:gd name="T24" fmla="*/ 3863 w 4108"/>
                          <a:gd name="T25" fmla="*/ 2272 h 3657"/>
                          <a:gd name="T26" fmla="*/ 3976 w 4108"/>
                          <a:gd name="T27" fmla="*/ 2548 h 3657"/>
                          <a:gd name="T28" fmla="*/ 4060 w 4108"/>
                          <a:gd name="T29" fmla="*/ 2818 h 3657"/>
                          <a:gd name="T30" fmla="*/ 4102 w 4108"/>
                          <a:gd name="T31" fmla="*/ 3070 h 3657"/>
                          <a:gd name="T32" fmla="*/ 4102 w 4108"/>
                          <a:gd name="T33" fmla="*/ 3321 h 3657"/>
                          <a:gd name="T34" fmla="*/ 4060 w 4108"/>
                          <a:gd name="T35" fmla="*/ 3549 h 3657"/>
                          <a:gd name="T36" fmla="*/ 4030 w 4108"/>
                          <a:gd name="T37" fmla="*/ 3657 h 3657"/>
                          <a:gd name="T38" fmla="*/ 4090 w 4108"/>
                          <a:gd name="T39" fmla="*/ 3447 h 3657"/>
                          <a:gd name="T40" fmla="*/ 4108 w 4108"/>
                          <a:gd name="T41" fmla="*/ 3213 h 3657"/>
                          <a:gd name="T42" fmla="*/ 4102 w 4108"/>
                          <a:gd name="T43" fmla="*/ 3070 h 3657"/>
                          <a:gd name="T44" fmla="*/ 4060 w 4108"/>
                          <a:gd name="T45" fmla="*/ 2812 h 3657"/>
                          <a:gd name="T46" fmla="*/ 3982 w 4108"/>
                          <a:gd name="T47" fmla="*/ 2548 h 3657"/>
                          <a:gd name="T48" fmla="*/ 3869 w 4108"/>
                          <a:gd name="T49" fmla="*/ 2272 h 3657"/>
                          <a:gd name="T50" fmla="*/ 3725 w 4108"/>
                          <a:gd name="T51" fmla="*/ 1997 h 3657"/>
                          <a:gd name="T52" fmla="*/ 3546 w 4108"/>
                          <a:gd name="T53" fmla="*/ 1721 h 3657"/>
                          <a:gd name="T54" fmla="*/ 3342 w 4108"/>
                          <a:gd name="T55" fmla="*/ 1451 h 3657"/>
                          <a:gd name="T56" fmla="*/ 3109 w 4108"/>
                          <a:gd name="T57" fmla="*/ 1187 h 3657"/>
                          <a:gd name="T58" fmla="*/ 2792 w 4108"/>
                          <a:gd name="T59" fmla="*/ 888 h 3657"/>
                          <a:gd name="T60" fmla="*/ 2386 w 4108"/>
                          <a:gd name="T61" fmla="*/ 576 h 3657"/>
                          <a:gd name="T62" fmla="*/ 1967 w 4108"/>
                          <a:gd name="T63" fmla="*/ 330 h 3657"/>
                          <a:gd name="T64" fmla="*/ 1543 w 4108"/>
                          <a:gd name="T65" fmla="*/ 144 h 3657"/>
                          <a:gd name="T66" fmla="*/ 1130 w 4108"/>
                          <a:gd name="T67" fmla="*/ 30 h 3657"/>
                          <a:gd name="T68" fmla="*/ 753 w 4108"/>
                          <a:gd name="T69" fmla="*/ 0 h 3657"/>
                          <a:gd name="T70" fmla="*/ 431 w 4108"/>
                          <a:gd name="T71" fmla="*/ 54 h 3657"/>
                          <a:gd name="T72" fmla="*/ 161 w 4108"/>
                          <a:gd name="T73" fmla="*/ 186 h 3657"/>
                          <a:gd name="T74" fmla="*/ 24 w 4108"/>
                          <a:gd name="T75" fmla="*/ 306 h 3657"/>
                          <a:gd name="T76" fmla="*/ 0 w 4108"/>
                          <a:gd name="T77" fmla="*/ 336 h 3657"/>
                          <a:gd name="T78" fmla="*/ 48 w 4108"/>
                          <a:gd name="T79" fmla="*/ 282 h 365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grpSp>
                    <p:nvGrpSpPr>
                      <p:cNvPr id="233486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233487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88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89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0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1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2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3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4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5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6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7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8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9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0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1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2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3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4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5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6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7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8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9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0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1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2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3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4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5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6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7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8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9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20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21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22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>
                            <a:gd name="T0" fmla="*/ 909 w 1537"/>
                            <a:gd name="T1" fmla="*/ 1264 h 1768"/>
                            <a:gd name="T2" fmla="*/ 1058 w 1537"/>
                            <a:gd name="T3" fmla="*/ 1402 h 1768"/>
                            <a:gd name="T4" fmla="*/ 1214 w 1537"/>
                            <a:gd name="T5" fmla="*/ 1528 h 1768"/>
                            <a:gd name="T6" fmla="*/ 1369 w 1537"/>
                            <a:gd name="T7" fmla="*/ 1654 h 1768"/>
                            <a:gd name="T8" fmla="*/ 1531 w 1537"/>
                            <a:gd name="T9" fmla="*/ 1768 h 1768"/>
                            <a:gd name="T10" fmla="*/ 1537 w 1537"/>
                            <a:gd name="T11" fmla="*/ 1768 h 1768"/>
                            <a:gd name="T12" fmla="*/ 1375 w 1537"/>
                            <a:gd name="T13" fmla="*/ 1654 h 1768"/>
                            <a:gd name="T14" fmla="*/ 1220 w 1537"/>
                            <a:gd name="T15" fmla="*/ 1534 h 1768"/>
                            <a:gd name="T16" fmla="*/ 1064 w 1537"/>
                            <a:gd name="T17" fmla="*/ 1402 h 1768"/>
                            <a:gd name="T18" fmla="*/ 915 w 1537"/>
                            <a:gd name="T19" fmla="*/ 1258 h 1768"/>
                            <a:gd name="T20" fmla="*/ 765 w 1537"/>
                            <a:gd name="T21" fmla="*/ 1115 h 1768"/>
                            <a:gd name="T22" fmla="*/ 628 w 1537"/>
                            <a:gd name="T23" fmla="*/ 959 h 1768"/>
                            <a:gd name="T24" fmla="*/ 496 w 1537"/>
                            <a:gd name="T25" fmla="*/ 803 h 1768"/>
                            <a:gd name="T26" fmla="*/ 377 w 1537"/>
                            <a:gd name="T27" fmla="*/ 647 h 1768"/>
                            <a:gd name="T28" fmla="*/ 269 w 1537"/>
                            <a:gd name="T29" fmla="*/ 485 h 1768"/>
                            <a:gd name="T30" fmla="*/ 167 w 1537"/>
                            <a:gd name="T31" fmla="*/ 323 h 1768"/>
                            <a:gd name="T32" fmla="*/ 78 w 1537"/>
                            <a:gd name="T33" fmla="*/ 161 h 1768"/>
                            <a:gd name="T34" fmla="*/ 0 w 1537"/>
                            <a:gd name="T35" fmla="*/ 0 h 1768"/>
                            <a:gd name="T36" fmla="*/ 0 w 1537"/>
                            <a:gd name="T37" fmla="*/ 12 h 1768"/>
                            <a:gd name="T38" fmla="*/ 78 w 1537"/>
                            <a:gd name="T39" fmla="*/ 173 h 1768"/>
                            <a:gd name="T40" fmla="*/ 167 w 1537"/>
                            <a:gd name="T41" fmla="*/ 335 h 1768"/>
                            <a:gd name="T42" fmla="*/ 269 w 1537"/>
                            <a:gd name="T43" fmla="*/ 491 h 1768"/>
                            <a:gd name="T44" fmla="*/ 377 w 1537"/>
                            <a:gd name="T45" fmla="*/ 653 h 1768"/>
                            <a:gd name="T46" fmla="*/ 496 w 1537"/>
                            <a:gd name="T47" fmla="*/ 809 h 1768"/>
                            <a:gd name="T48" fmla="*/ 628 w 1537"/>
                            <a:gd name="T49" fmla="*/ 965 h 1768"/>
                            <a:gd name="T50" fmla="*/ 765 w 1537"/>
                            <a:gd name="T51" fmla="*/ 1121 h 1768"/>
                            <a:gd name="T52" fmla="*/ 909 w 1537"/>
                            <a:gd name="T53" fmla="*/ 1264 h 1768"/>
                            <a:gd name="T54" fmla="*/ 909 w 1537"/>
                            <a:gd name="T55" fmla="*/ 1264 h 176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  <a:cxn ang="0">
                              <a:pos x="T36" y="T37"/>
                            </a:cxn>
                            <a:cxn ang="0">
                              <a:pos x="T38" y="T39"/>
                            </a:cxn>
                            <a:cxn ang="0">
                              <a:pos x="T40" y="T41"/>
                            </a:cxn>
                            <a:cxn ang="0">
                              <a:pos x="T42" y="T43"/>
                            </a:cxn>
                            <a:cxn ang="0">
                              <a:pos x="T44" y="T45"/>
                            </a:cxn>
                            <a:cxn ang="0">
                              <a:pos x="T46" y="T47"/>
                            </a:cxn>
                            <a:cxn ang="0">
                              <a:pos x="T48" y="T49"/>
                            </a:cxn>
                            <a:cxn ang="0">
                              <a:pos x="T50" y="T51"/>
                            </a:cxn>
                            <a:cxn ang="0">
                              <a:pos x="T52" y="T53"/>
                            </a:cxn>
                            <a:cxn ang="0">
                              <a:pos x="T54" y="T55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grpSp>
                      <p:nvGrpSpPr>
                        <p:cNvPr id="233523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233524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72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25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26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27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28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29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30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5" y="1868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31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32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8" y="1539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33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3" y="1360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34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35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6" y="1005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233536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37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38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39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0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1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2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3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4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5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6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7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8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9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0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1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2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3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4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5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6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7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8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9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0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1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2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3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4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5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6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7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8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9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70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71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233572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233573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3574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33575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233576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77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>
                      <a:gd name="T0" fmla="*/ 1006 w 1006"/>
                      <a:gd name="T1" fmla="*/ 1102 h 1102"/>
                      <a:gd name="T2" fmla="*/ 696 w 1006"/>
                      <a:gd name="T3" fmla="*/ 823 h 1102"/>
                      <a:gd name="T4" fmla="*/ 333 w 1006"/>
                      <a:gd name="T5" fmla="*/ 447 h 1102"/>
                      <a:gd name="T6" fmla="*/ 51 w 1006"/>
                      <a:gd name="T7" fmla="*/ 76 h 1102"/>
                      <a:gd name="T8" fmla="*/ 0 w 1006"/>
                      <a:gd name="T9" fmla="*/ 0 h 11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78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79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80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81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82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83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84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233585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233586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>
                  <a:gd name="T0" fmla="*/ 873 w 1435"/>
                  <a:gd name="T1" fmla="*/ 1150 h 1618"/>
                  <a:gd name="T2" fmla="*/ 741 w 1435"/>
                  <a:gd name="T3" fmla="*/ 1019 h 1618"/>
                  <a:gd name="T4" fmla="*/ 610 w 1435"/>
                  <a:gd name="T5" fmla="*/ 875 h 1618"/>
                  <a:gd name="T6" fmla="*/ 490 w 1435"/>
                  <a:gd name="T7" fmla="*/ 737 h 1618"/>
                  <a:gd name="T8" fmla="*/ 377 w 1435"/>
                  <a:gd name="T9" fmla="*/ 593 h 1618"/>
                  <a:gd name="T10" fmla="*/ 275 w 1435"/>
                  <a:gd name="T11" fmla="*/ 443 h 1618"/>
                  <a:gd name="T12" fmla="*/ 173 w 1435"/>
                  <a:gd name="T13" fmla="*/ 299 h 1618"/>
                  <a:gd name="T14" fmla="*/ 84 w 1435"/>
                  <a:gd name="T15" fmla="*/ 149 h 1618"/>
                  <a:gd name="T16" fmla="*/ 0 w 1435"/>
                  <a:gd name="T17" fmla="*/ 0 h 1618"/>
                  <a:gd name="T18" fmla="*/ 0 w 1435"/>
                  <a:gd name="T19" fmla="*/ 11 h 1618"/>
                  <a:gd name="T20" fmla="*/ 84 w 1435"/>
                  <a:gd name="T21" fmla="*/ 155 h 1618"/>
                  <a:gd name="T22" fmla="*/ 173 w 1435"/>
                  <a:gd name="T23" fmla="*/ 305 h 1618"/>
                  <a:gd name="T24" fmla="*/ 269 w 1435"/>
                  <a:gd name="T25" fmla="*/ 449 h 1618"/>
                  <a:gd name="T26" fmla="*/ 377 w 1435"/>
                  <a:gd name="T27" fmla="*/ 593 h 1618"/>
                  <a:gd name="T28" fmla="*/ 490 w 1435"/>
                  <a:gd name="T29" fmla="*/ 737 h 1618"/>
                  <a:gd name="T30" fmla="*/ 610 w 1435"/>
                  <a:gd name="T31" fmla="*/ 881 h 1618"/>
                  <a:gd name="T32" fmla="*/ 735 w 1435"/>
                  <a:gd name="T33" fmla="*/ 1019 h 1618"/>
                  <a:gd name="T34" fmla="*/ 873 w 1435"/>
                  <a:gd name="T35" fmla="*/ 1150 h 1618"/>
                  <a:gd name="T36" fmla="*/ 1010 w 1435"/>
                  <a:gd name="T37" fmla="*/ 1276 h 1618"/>
                  <a:gd name="T38" fmla="*/ 1148 w 1435"/>
                  <a:gd name="T39" fmla="*/ 1396 h 1618"/>
                  <a:gd name="T40" fmla="*/ 1286 w 1435"/>
                  <a:gd name="T41" fmla="*/ 1510 h 1618"/>
                  <a:gd name="T42" fmla="*/ 1429 w 1435"/>
                  <a:gd name="T43" fmla="*/ 1618 h 1618"/>
                  <a:gd name="T44" fmla="*/ 1435 w 1435"/>
                  <a:gd name="T45" fmla="*/ 1618 h 1618"/>
                  <a:gd name="T46" fmla="*/ 1292 w 1435"/>
                  <a:gd name="T47" fmla="*/ 1510 h 1618"/>
                  <a:gd name="T48" fmla="*/ 1154 w 1435"/>
                  <a:gd name="T49" fmla="*/ 1396 h 1618"/>
                  <a:gd name="T50" fmla="*/ 1010 w 1435"/>
                  <a:gd name="T51" fmla="*/ 1276 h 1618"/>
                  <a:gd name="T52" fmla="*/ 873 w 1435"/>
                  <a:gd name="T53" fmla="*/ 1150 h 1618"/>
                  <a:gd name="T54" fmla="*/ 873 w 1435"/>
                  <a:gd name="T55" fmla="*/ 1150 h 1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587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>
                  <a:gd name="T0" fmla="*/ 957 w 1668"/>
                  <a:gd name="T1" fmla="*/ 1463 h 2014"/>
                  <a:gd name="T2" fmla="*/ 789 w 1668"/>
                  <a:gd name="T3" fmla="*/ 1289 h 2014"/>
                  <a:gd name="T4" fmla="*/ 634 w 1668"/>
                  <a:gd name="T5" fmla="*/ 1115 h 2014"/>
                  <a:gd name="T6" fmla="*/ 490 w 1668"/>
                  <a:gd name="T7" fmla="*/ 929 h 2014"/>
                  <a:gd name="T8" fmla="*/ 365 w 1668"/>
                  <a:gd name="T9" fmla="*/ 743 h 2014"/>
                  <a:gd name="T10" fmla="*/ 251 w 1668"/>
                  <a:gd name="T11" fmla="*/ 557 h 2014"/>
                  <a:gd name="T12" fmla="*/ 149 w 1668"/>
                  <a:gd name="T13" fmla="*/ 372 h 2014"/>
                  <a:gd name="T14" fmla="*/ 66 w 1668"/>
                  <a:gd name="T15" fmla="*/ 186 h 2014"/>
                  <a:gd name="T16" fmla="*/ 0 w 1668"/>
                  <a:gd name="T17" fmla="*/ 0 h 2014"/>
                  <a:gd name="T18" fmla="*/ 0 w 1668"/>
                  <a:gd name="T19" fmla="*/ 12 h 2014"/>
                  <a:gd name="T20" fmla="*/ 66 w 1668"/>
                  <a:gd name="T21" fmla="*/ 198 h 2014"/>
                  <a:gd name="T22" fmla="*/ 149 w 1668"/>
                  <a:gd name="T23" fmla="*/ 384 h 2014"/>
                  <a:gd name="T24" fmla="*/ 251 w 1668"/>
                  <a:gd name="T25" fmla="*/ 569 h 2014"/>
                  <a:gd name="T26" fmla="*/ 365 w 1668"/>
                  <a:gd name="T27" fmla="*/ 755 h 2014"/>
                  <a:gd name="T28" fmla="*/ 490 w 1668"/>
                  <a:gd name="T29" fmla="*/ 935 h 2014"/>
                  <a:gd name="T30" fmla="*/ 634 w 1668"/>
                  <a:gd name="T31" fmla="*/ 1115 h 2014"/>
                  <a:gd name="T32" fmla="*/ 789 w 1668"/>
                  <a:gd name="T33" fmla="*/ 1295 h 2014"/>
                  <a:gd name="T34" fmla="*/ 957 w 1668"/>
                  <a:gd name="T35" fmla="*/ 1463 h 2014"/>
                  <a:gd name="T36" fmla="*/ 1130 w 1668"/>
                  <a:gd name="T37" fmla="*/ 1618 h 2014"/>
                  <a:gd name="T38" fmla="*/ 1303 w 1668"/>
                  <a:gd name="T39" fmla="*/ 1762 h 2014"/>
                  <a:gd name="T40" fmla="*/ 1483 w 1668"/>
                  <a:gd name="T41" fmla="*/ 1894 h 2014"/>
                  <a:gd name="T42" fmla="*/ 1662 w 1668"/>
                  <a:gd name="T43" fmla="*/ 2014 h 2014"/>
                  <a:gd name="T44" fmla="*/ 1668 w 1668"/>
                  <a:gd name="T45" fmla="*/ 2014 h 2014"/>
                  <a:gd name="T46" fmla="*/ 1483 w 1668"/>
                  <a:gd name="T47" fmla="*/ 1894 h 2014"/>
                  <a:gd name="T48" fmla="*/ 1303 w 1668"/>
                  <a:gd name="T49" fmla="*/ 1762 h 2014"/>
                  <a:gd name="T50" fmla="*/ 1130 w 1668"/>
                  <a:gd name="T51" fmla="*/ 1618 h 2014"/>
                  <a:gd name="T52" fmla="*/ 957 w 1668"/>
                  <a:gd name="T53" fmla="*/ 1463 h 2014"/>
                  <a:gd name="T54" fmla="*/ 957 w 1668"/>
                  <a:gd name="T55" fmla="*/ 1463 h 20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588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89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90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9" y="2694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91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3592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233593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594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2"/>
                </a:xfrm>
                <a:custGeom>
                  <a:avLst/>
                  <a:gdLst>
                    <a:gd name="T0" fmla="*/ 227 w 227"/>
                    <a:gd name="T1" fmla="*/ 134 h 222"/>
                    <a:gd name="T2" fmla="*/ 203 w 227"/>
                    <a:gd name="T3" fmla="*/ 144 h 222"/>
                    <a:gd name="T4" fmla="*/ 179 w 227"/>
                    <a:gd name="T5" fmla="*/ 138 h 222"/>
                    <a:gd name="T6" fmla="*/ 149 w 227"/>
                    <a:gd name="T7" fmla="*/ 126 h 222"/>
                    <a:gd name="T8" fmla="*/ 126 w 227"/>
                    <a:gd name="T9" fmla="*/ 102 h 222"/>
                    <a:gd name="T10" fmla="*/ 102 w 227"/>
                    <a:gd name="T11" fmla="*/ 72 h 222"/>
                    <a:gd name="T12" fmla="*/ 84 w 227"/>
                    <a:gd name="T13" fmla="*/ 48 h 222"/>
                    <a:gd name="T14" fmla="*/ 78 w 227"/>
                    <a:gd name="T15" fmla="*/ 24 h 222"/>
                    <a:gd name="T16" fmla="*/ 84 w 227"/>
                    <a:gd name="T17" fmla="*/ 0 h 222"/>
                    <a:gd name="T18" fmla="*/ 84 w 227"/>
                    <a:gd name="T19" fmla="*/ 0 h 222"/>
                    <a:gd name="T20" fmla="*/ 78 w 227"/>
                    <a:gd name="T21" fmla="*/ 0 h 222"/>
                    <a:gd name="T22" fmla="*/ 18 w 227"/>
                    <a:gd name="T23" fmla="*/ 60 h 222"/>
                    <a:gd name="T24" fmla="*/ 0 w 227"/>
                    <a:gd name="T25" fmla="*/ 90 h 222"/>
                    <a:gd name="T26" fmla="*/ 0 w 227"/>
                    <a:gd name="T27" fmla="*/ 120 h 222"/>
                    <a:gd name="T28" fmla="*/ 12 w 227"/>
                    <a:gd name="T29" fmla="*/ 156 h 222"/>
                    <a:gd name="T30" fmla="*/ 36 w 227"/>
                    <a:gd name="T31" fmla="*/ 192 h 222"/>
                    <a:gd name="T32" fmla="*/ 66 w 227"/>
                    <a:gd name="T33" fmla="*/ 216 h 222"/>
                    <a:gd name="T34" fmla="*/ 96 w 227"/>
                    <a:gd name="T35" fmla="*/ 222 h 222"/>
                    <a:gd name="T36" fmla="*/ 126 w 227"/>
                    <a:gd name="T37" fmla="*/ 222 h 222"/>
                    <a:gd name="T38" fmla="*/ 155 w 227"/>
                    <a:gd name="T39" fmla="*/ 210 h 222"/>
                    <a:gd name="T40" fmla="*/ 227 w 227"/>
                    <a:gd name="T41" fmla="*/ 138 h 222"/>
                    <a:gd name="T42" fmla="*/ 227 w 227"/>
                    <a:gd name="T43" fmla="*/ 134 h 2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3595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5"/>
                  <a:ext cx="163" cy="155"/>
                </a:xfrm>
                <a:custGeom>
                  <a:avLst/>
                  <a:gdLst>
                    <a:gd name="T0" fmla="*/ 221 w 233"/>
                    <a:gd name="T1" fmla="*/ 216 h 234"/>
                    <a:gd name="T2" fmla="*/ 192 w 233"/>
                    <a:gd name="T3" fmla="*/ 234 h 234"/>
                    <a:gd name="T4" fmla="*/ 150 w 233"/>
                    <a:gd name="T5" fmla="*/ 234 h 234"/>
                    <a:gd name="T6" fmla="*/ 102 w 233"/>
                    <a:gd name="T7" fmla="*/ 210 h 234"/>
                    <a:gd name="T8" fmla="*/ 54 w 233"/>
                    <a:gd name="T9" fmla="*/ 174 h 234"/>
                    <a:gd name="T10" fmla="*/ 24 w 233"/>
                    <a:gd name="T11" fmla="*/ 132 h 234"/>
                    <a:gd name="T12" fmla="*/ 6 w 233"/>
                    <a:gd name="T13" fmla="*/ 84 h 234"/>
                    <a:gd name="T14" fmla="*/ 0 w 233"/>
                    <a:gd name="T15" fmla="*/ 42 h 234"/>
                    <a:gd name="T16" fmla="*/ 12 w 233"/>
                    <a:gd name="T17" fmla="*/ 12 h 234"/>
                    <a:gd name="T18" fmla="*/ 48 w 233"/>
                    <a:gd name="T19" fmla="*/ 0 h 234"/>
                    <a:gd name="T20" fmla="*/ 84 w 233"/>
                    <a:gd name="T21" fmla="*/ 0 h 234"/>
                    <a:gd name="T22" fmla="*/ 132 w 233"/>
                    <a:gd name="T23" fmla="*/ 18 h 234"/>
                    <a:gd name="T24" fmla="*/ 174 w 233"/>
                    <a:gd name="T25" fmla="*/ 54 h 234"/>
                    <a:gd name="T26" fmla="*/ 210 w 233"/>
                    <a:gd name="T27" fmla="*/ 102 h 234"/>
                    <a:gd name="T28" fmla="*/ 233 w 233"/>
                    <a:gd name="T29" fmla="*/ 144 h 234"/>
                    <a:gd name="T30" fmla="*/ 233 w 233"/>
                    <a:gd name="T31" fmla="*/ 186 h 234"/>
                    <a:gd name="T32" fmla="*/ 221 w 233"/>
                    <a:gd name="T33" fmla="*/ 216 h 234"/>
                    <a:gd name="T34" fmla="*/ 221 w 233"/>
                    <a:gd name="T35" fmla="*/ 216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3596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8"/>
                </a:xfrm>
                <a:custGeom>
                  <a:avLst/>
                  <a:gdLst>
                    <a:gd name="T0" fmla="*/ 179 w 203"/>
                    <a:gd name="T1" fmla="*/ 18 h 198"/>
                    <a:gd name="T2" fmla="*/ 197 w 203"/>
                    <a:gd name="T3" fmla="*/ 48 h 198"/>
                    <a:gd name="T4" fmla="*/ 203 w 203"/>
                    <a:gd name="T5" fmla="*/ 60 h 198"/>
                    <a:gd name="T6" fmla="*/ 197 w 203"/>
                    <a:gd name="T7" fmla="*/ 66 h 198"/>
                    <a:gd name="T8" fmla="*/ 65 w 203"/>
                    <a:gd name="T9" fmla="*/ 192 h 198"/>
                    <a:gd name="T10" fmla="*/ 59 w 203"/>
                    <a:gd name="T11" fmla="*/ 198 h 198"/>
                    <a:gd name="T12" fmla="*/ 47 w 203"/>
                    <a:gd name="T13" fmla="*/ 192 h 198"/>
                    <a:gd name="T14" fmla="*/ 17 w 203"/>
                    <a:gd name="T15" fmla="*/ 174 h 198"/>
                    <a:gd name="T16" fmla="*/ 0 w 203"/>
                    <a:gd name="T17" fmla="*/ 150 h 198"/>
                    <a:gd name="T18" fmla="*/ 0 w 203"/>
                    <a:gd name="T19" fmla="*/ 126 h 198"/>
                    <a:gd name="T20" fmla="*/ 131 w 203"/>
                    <a:gd name="T21" fmla="*/ 0 h 198"/>
                    <a:gd name="T22" fmla="*/ 155 w 203"/>
                    <a:gd name="T23" fmla="*/ 0 h 198"/>
                    <a:gd name="T24" fmla="*/ 179 w 203"/>
                    <a:gd name="T25" fmla="*/ 18 h 198"/>
                    <a:gd name="T26" fmla="*/ 179 w 203"/>
                    <a:gd name="T27" fmla="*/ 18 h 1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3597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>
                    <a:gd name="T0" fmla="*/ 221 w 233"/>
                    <a:gd name="T1" fmla="*/ 216 h 234"/>
                    <a:gd name="T2" fmla="*/ 192 w 233"/>
                    <a:gd name="T3" fmla="*/ 234 h 234"/>
                    <a:gd name="T4" fmla="*/ 150 w 233"/>
                    <a:gd name="T5" fmla="*/ 234 h 234"/>
                    <a:gd name="T6" fmla="*/ 102 w 233"/>
                    <a:gd name="T7" fmla="*/ 210 h 234"/>
                    <a:gd name="T8" fmla="*/ 54 w 233"/>
                    <a:gd name="T9" fmla="*/ 174 h 234"/>
                    <a:gd name="T10" fmla="*/ 24 w 233"/>
                    <a:gd name="T11" fmla="*/ 132 h 234"/>
                    <a:gd name="T12" fmla="*/ 6 w 233"/>
                    <a:gd name="T13" fmla="*/ 84 h 234"/>
                    <a:gd name="T14" fmla="*/ 0 w 233"/>
                    <a:gd name="T15" fmla="*/ 42 h 234"/>
                    <a:gd name="T16" fmla="*/ 12 w 233"/>
                    <a:gd name="T17" fmla="*/ 12 h 234"/>
                    <a:gd name="T18" fmla="*/ 48 w 233"/>
                    <a:gd name="T19" fmla="*/ 0 h 234"/>
                    <a:gd name="T20" fmla="*/ 84 w 233"/>
                    <a:gd name="T21" fmla="*/ 0 h 234"/>
                    <a:gd name="T22" fmla="*/ 132 w 233"/>
                    <a:gd name="T23" fmla="*/ 18 h 234"/>
                    <a:gd name="T24" fmla="*/ 174 w 233"/>
                    <a:gd name="T25" fmla="*/ 54 h 234"/>
                    <a:gd name="T26" fmla="*/ 210 w 233"/>
                    <a:gd name="T27" fmla="*/ 102 h 234"/>
                    <a:gd name="T28" fmla="*/ 233 w 233"/>
                    <a:gd name="T29" fmla="*/ 144 h 234"/>
                    <a:gd name="T30" fmla="*/ 233 w 233"/>
                    <a:gd name="T31" fmla="*/ 186 h 234"/>
                    <a:gd name="T32" fmla="*/ 221 w 233"/>
                    <a:gd name="T33" fmla="*/ 216 h 234"/>
                    <a:gd name="T34" fmla="*/ 221 w 233"/>
                    <a:gd name="T35" fmla="*/ 216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33598" name="Rectangle 12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973263"/>
          </a:xfrm>
        </p:spPr>
        <p:txBody>
          <a:bodyPr/>
          <a:lstStyle>
            <a:lvl1pPr>
              <a:defRPr sz="5100"/>
            </a:lvl1pPr>
          </a:lstStyle>
          <a:p>
            <a:pPr lvl="0"/>
            <a:r>
              <a:rPr lang="ru-RU" noProof="0" smtClean="0"/>
              <a:t>Click to edit Master title style</a:t>
            </a:r>
          </a:p>
        </p:txBody>
      </p:sp>
      <p:sp>
        <p:nvSpPr>
          <p:cNvPr id="233599" name="Rectangle 1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ru-RU" noProof="0" smtClean="0"/>
              <a:t>Click to edit Master subtitle style</a:t>
            </a:r>
          </a:p>
        </p:txBody>
      </p:sp>
      <p:sp>
        <p:nvSpPr>
          <p:cNvPr id="233600" name="Rectangle 12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fld id="{B6F55128-5C1B-4C4C-B064-9000CE38235F}" type="datetimeFigureOut">
              <a:rPr lang="en-US" smtClean="0"/>
              <a:t>20.10.13</a:t>
            </a:fld>
            <a:endParaRPr lang="en-US"/>
          </a:p>
        </p:txBody>
      </p:sp>
      <p:sp>
        <p:nvSpPr>
          <p:cNvPr id="233601" name="Rectangle 12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endParaRPr lang="en-US"/>
          </a:p>
        </p:txBody>
      </p:sp>
      <p:sp>
        <p:nvSpPr>
          <p:cNvPr id="233602" name="Rectangle 13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fld id="{7B027AF0-9A02-5943-AD5F-8AB92CCAB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F55128-5C1B-4C4C-B064-9000CE38235F}" type="datetimeFigureOut">
              <a:rPr lang="en-US" smtClean="0"/>
              <a:t>20.10.13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27AF0-9A02-5943-AD5F-8AB92CCAB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12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F55128-5C1B-4C4C-B064-9000CE38235F}" type="datetimeFigureOut">
              <a:rPr lang="en-US" smtClean="0"/>
              <a:t>20.10.13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27AF0-9A02-5943-AD5F-8AB92CCAB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506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6F55128-5C1B-4C4C-B064-9000CE38235F}" type="datetimeFigureOut">
              <a:rPr lang="en-US" smtClean="0"/>
              <a:t>20.10.13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B027AF0-9A02-5943-AD5F-8AB92CCAB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2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6F55128-5C1B-4C4C-B064-9000CE38235F}" type="datetimeFigureOut">
              <a:rPr lang="en-US" smtClean="0"/>
              <a:t>20.10.13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B027AF0-9A02-5943-AD5F-8AB92CCAB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54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F55128-5C1B-4C4C-B064-9000CE38235F}" type="datetimeFigureOut">
              <a:rPr lang="en-US" smtClean="0"/>
              <a:t>20.10.13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27AF0-9A02-5943-AD5F-8AB92CCAB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287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F55128-5C1B-4C4C-B064-9000CE38235F}" type="datetimeFigureOut">
              <a:rPr lang="en-US" smtClean="0"/>
              <a:t>20.10.13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27AF0-9A02-5943-AD5F-8AB92CCAB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09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F55128-5C1B-4C4C-B064-9000CE38235F}" type="datetimeFigureOut">
              <a:rPr lang="en-US" smtClean="0"/>
              <a:t>20.10.13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27AF0-9A02-5943-AD5F-8AB92CCAB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F55128-5C1B-4C4C-B064-9000CE38235F}" type="datetimeFigureOut">
              <a:rPr lang="en-US" smtClean="0"/>
              <a:t>20.10.13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27AF0-9A02-5943-AD5F-8AB92CCAB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04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F55128-5C1B-4C4C-B064-9000CE38235F}" type="datetimeFigureOut">
              <a:rPr lang="en-US" smtClean="0"/>
              <a:t>20.10.13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27AF0-9A02-5943-AD5F-8AB92CCAB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721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F55128-5C1B-4C4C-B064-9000CE38235F}" type="datetimeFigureOut">
              <a:rPr lang="en-US" smtClean="0"/>
              <a:t>20.10.13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27AF0-9A02-5943-AD5F-8AB92CCAB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11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F55128-5C1B-4C4C-B064-9000CE38235F}" type="datetimeFigureOut">
              <a:rPr lang="en-US" smtClean="0"/>
              <a:t>20.10.13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27AF0-9A02-5943-AD5F-8AB92CCAB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29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F55128-5C1B-4C4C-B064-9000CE38235F}" type="datetimeFigureOut">
              <a:rPr lang="en-US" smtClean="0"/>
              <a:t>20.10.13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27AF0-9A02-5943-AD5F-8AB92CCAB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420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2450" name="Group 2"/>
          <p:cNvGrpSpPr>
            <a:grpSpLocks/>
          </p:cNvGrpSpPr>
          <p:nvPr/>
        </p:nvGrpSpPr>
        <p:grpSpPr bwMode="auto">
          <a:xfrm>
            <a:off x="-609600" y="762000"/>
            <a:ext cx="7542213" cy="6029325"/>
            <a:chOff x="-384" y="480"/>
            <a:chExt cx="4751" cy="3798"/>
          </a:xfrm>
        </p:grpSpPr>
        <p:grpSp>
          <p:nvGrpSpPr>
            <p:cNvPr id="232451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232452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232453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>
                    <a:gd name="T0" fmla="*/ 502 w 3271"/>
                    <a:gd name="T1" fmla="*/ 1990 h 3075"/>
                    <a:gd name="T2" fmla="*/ 186 w 3271"/>
                    <a:gd name="T3" fmla="*/ 1474 h 3075"/>
                    <a:gd name="T4" fmla="*/ 66 w 3271"/>
                    <a:gd name="T5" fmla="*/ 1169 h 3075"/>
                    <a:gd name="T6" fmla="*/ 12 w 3271"/>
                    <a:gd name="T7" fmla="*/ 875 h 3075"/>
                    <a:gd name="T8" fmla="*/ 18 w 3271"/>
                    <a:gd name="T9" fmla="*/ 611 h 3075"/>
                    <a:gd name="T10" fmla="*/ 84 w 3271"/>
                    <a:gd name="T11" fmla="*/ 389 h 3075"/>
                    <a:gd name="T12" fmla="*/ 209 w 3271"/>
                    <a:gd name="T13" fmla="*/ 216 h 3075"/>
                    <a:gd name="T14" fmla="*/ 508 w 3271"/>
                    <a:gd name="T15" fmla="*/ 42 h 3075"/>
                    <a:gd name="T16" fmla="*/ 891 w 3271"/>
                    <a:gd name="T17" fmla="*/ 6 h 3075"/>
                    <a:gd name="T18" fmla="*/ 1334 w 3271"/>
                    <a:gd name="T19" fmla="*/ 102 h 3075"/>
                    <a:gd name="T20" fmla="*/ 1806 w 3271"/>
                    <a:gd name="T21" fmla="*/ 324 h 3075"/>
                    <a:gd name="T22" fmla="*/ 2272 w 3271"/>
                    <a:gd name="T23" fmla="*/ 659 h 3075"/>
                    <a:gd name="T24" fmla="*/ 2769 w 3271"/>
                    <a:gd name="T25" fmla="*/ 1187 h 3075"/>
                    <a:gd name="T26" fmla="*/ 3085 w 3271"/>
                    <a:gd name="T27" fmla="*/ 1702 h 3075"/>
                    <a:gd name="T28" fmla="*/ 3205 w 3271"/>
                    <a:gd name="T29" fmla="*/ 2008 h 3075"/>
                    <a:gd name="T30" fmla="*/ 3259 w 3271"/>
                    <a:gd name="T31" fmla="*/ 2302 h 3075"/>
                    <a:gd name="T32" fmla="*/ 3253 w 3271"/>
                    <a:gd name="T33" fmla="*/ 2565 h 3075"/>
                    <a:gd name="T34" fmla="*/ 3187 w 3271"/>
                    <a:gd name="T35" fmla="*/ 2781 h 3075"/>
                    <a:gd name="T36" fmla="*/ 3068 w 3271"/>
                    <a:gd name="T37" fmla="*/ 2961 h 3075"/>
                    <a:gd name="T38" fmla="*/ 2918 w 3271"/>
                    <a:gd name="T39" fmla="*/ 3075 h 3075"/>
                    <a:gd name="T40" fmla="*/ 3068 w 3271"/>
                    <a:gd name="T41" fmla="*/ 2967 h 3075"/>
                    <a:gd name="T42" fmla="*/ 3193 w 3271"/>
                    <a:gd name="T43" fmla="*/ 2787 h 3075"/>
                    <a:gd name="T44" fmla="*/ 3259 w 3271"/>
                    <a:gd name="T45" fmla="*/ 2565 h 3075"/>
                    <a:gd name="T46" fmla="*/ 3265 w 3271"/>
                    <a:gd name="T47" fmla="*/ 2302 h 3075"/>
                    <a:gd name="T48" fmla="*/ 3211 w 3271"/>
                    <a:gd name="T49" fmla="*/ 2008 h 3075"/>
                    <a:gd name="T50" fmla="*/ 3091 w 3271"/>
                    <a:gd name="T51" fmla="*/ 1702 h 3075"/>
                    <a:gd name="T52" fmla="*/ 2775 w 3271"/>
                    <a:gd name="T53" fmla="*/ 1181 h 3075"/>
                    <a:gd name="T54" fmla="*/ 2278 w 3271"/>
                    <a:gd name="T55" fmla="*/ 653 h 3075"/>
                    <a:gd name="T56" fmla="*/ 1806 w 3271"/>
                    <a:gd name="T57" fmla="*/ 318 h 3075"/>
                    <a:gd name="T58" fmla="*/ 1334 w 3271"/>
                    <a:gd name="T59" fmla="*/ 96 h 3075"/>
                    <a:gd name="T60" fmla="*/ 891 w 3271"/>
                    <a:gd name="T61" fmla="*/ 0 h 3075"/>
                    <a:gd name="T62" fmla="*/ 502 w 3271"/>
                    <a:gd name="T63" fmla="*/ 36 h 3075"/>
                    <a:gd name="T64" fmla="*/ 204 w 3271"/>
                    <a:gd name="T65" fmla="*/ 210 h 3075"/>
                    <a:gd name="T66" fmla="*/ 78 w 3271"/>
                    <a:gd name="T67" fmla="*/ 389 h 3075"/>
                    <a:gd name="T68" fmla="*/ 12 w 3271"/>
                    <a:gd name="T69" fmla="*/ 611 h 3075"/>
                    <a:gd name="T70" fmla="*/ 6 w 3271"/>
                    <a:gd name="T71" fmla="*/ 875 h 3075"/>
                    <a:gd name="T72" fmla="*/ 60 w 3271"/>
                    <a:gd name="T73" fmla="*/ 1169 h 3075"/>
                    <a:gd name="T74" fmla="*/ 180 w 3271"/>
                    <a:gd name="T75" fmla="*/ 1474 h 3075"/>
                    <a:gd name="T76" fmla="*/ 353 w 3271"/>
                    <a:gd name="T77" fmla="*/ 1786 h 3075"/>
                    <a:gd name="T78" fmla="*/ 849 w 3271"/>
                    <a:gd name="T79" fmla="*/ 2380 h 3075"/>
                    <a:gd name="T80" fmla="*/ 1244 w 3271"/>
                    <a:gd name="T81" fmla="*/ 2709 h 3075"/>
                    <a:gd name="T82" fmla="*/ 1656 w 3271"/>
                    <a:gd name="T83" fmla="*/ 2961 h 3075"/>
                    <a:gd name="T84" fmla="*/ 1937 w 3271"/>
                    <a:gd name="T85" fmla="*/ 3075 h 3075"/>
                    <a:gd name="T86" fmla="*/ 1525 w 3271"/>
                    <a:gd name="T87" fmla="*/ 2889 h 3075"/>
                    <a:gd name="T88" fmla="*/ 1118 w 3271"/>
                    <a:gd name="T89" fmla="*/ 2607 h 3075"/>
                    <a:gd name="T90" fmla="*/ 849 w 3271"/>
                    <a:gd name="T91" fmla="*/ 2380 h 30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32454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232455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>
                      <a:gd name="T0" fmla="*/ 3946 w 3952"/>
                      <a:gd name="T1" fmla="*/ 2860 h 3501"/>
                      <a:gd name="T2" fmla="*/ 3910 w 3952"/>
                      <a:gd name="T3" fmla="*/ 2614 h 3501"/>
                      <a:gd name="T4" fmla="*/ 3839 w 3952"/>
                      <a:gd name="T5" fmla="*/ 2368 h 3501"/>
                      <a:gd name="T6" fmla="*/ 3731 w 3952"/>
                      <a:gd name="T7" fmla="*/ 2110 h 3501"/>
                      <a:gd name="T8" fmla="*/ 3593 w 3952"/>
                      <a:gd name="T9" fmla="*/ 1853 h 3501"/>
                      <a:gd name="T10" fmla="*/ 3432 w 3952"/>
                      <a:gd name="T11" fmla="*/ 1595 h 3501"/>
                      <a:gd name="T12" fmla="*/ 3241 w 3952"/>
                      <a:gd name="T13" fmla="*/ 1343 h 3501"/>
                      <a:gd name="T14" fmla="*/ 3025 w 3952"/>
                      <a:gd name="T15" fmla="*/ 1103 h 3501"/>
                      <a:gd name="T16" fmla="*/ 2721 w 3952"/>
                      <a:gd name="T17" fmla="*/ 815 h 3501"/>
                      <a:gd name="T18" fmla="*/ 2332 w 3952"/>
                      <a:gd name="T19" fmla="*/ 522 h 3501"/>
                      <a:gd name="T20" fmla="*/ 1943 w 3952"/>
                      <a:gd name="T21" fmla="*/ 288 h 3501"/>
                      <a:gd name="T22" fmla="*/ 1555 w 3952"/>
                      <a:gd name="T23" fmla="*/ 126 h 3501"/>
                      <a:gd name="T24" fmla="*/ 1184 w 3952"/>
                      <a:gd name="T25" fmla="*/ 24 h 3501"/>
                      <a:gd name="T26" fmla="*/ 837 w 3952"/>
                      <a:gd name="T27" fmla="*/ 0 h 3501"/>
                      <a:gd name="T28" fmla="*/ 526 w 3952"/>
                      <a:gd name="T29" fmla="*/ 48 h 3501"/>
                      <a:gd name="T30" fmla="*/ 263 w 3952"/>
                      <a:gd name="T31" fmla="*/ 174 h 3501"/>
                      <a:gd name="T32" fmla="*/ 114 w 3952"/>
                      <a:gd name="T33" fmla="*/ 312 h 3501"/>
                      <a:gd name="T34" fmla="*/ 0 w 3952"/>
                      <a:gd name="T35" fmla="*/ 486 h 3501"/>
                      <a:gd name="T36" fmla="*/ 72 w 3952"/>
                      <a:gd name="T37" fmla="*/ 372 h 3501"/>
                      <a:gd name="T38" fmla="*/ 269 w 3952"/>
                      <a:gd name="T39" fmla="*/ 174 h 3501"/>
                      <a:gd name="T40" fmla="*/ 526 w 3952"/>
                      <a:gd name="T41" fmla="*/ 48 h 3501"/>
                      <a:gd name="T42" fmla="*/ 837 w 3952"/>
                      <a:gd name="T43" fmla="*/ 6 h 3501"/>
                      <a:gd name="T44" fmla="*/ 1184 w 3952"/>
                      <a:gd name="T45" fmla="*/ 30 h 3501"/>
                      <a:gd name="T46" fmla="*/ 1555 w 3952"/>
                      <a:gd name="T47" fmla="*/ 132 h 3501"/>
                      <a:gd name="T48" fmla="*/ 1943 w 3952"/>
                      <a:gd name="T49" fmla="*/ 294 h 3501"/>
                      <a:gd name="T50" fmla="*/ 2332 w 3952"/>
                      <a:gd name="T51" fmla="*/ 528 h 3501"/>
                      <a:gd name="T52" fmla="*/ 2715 w 3952"/>
                      <a:gd name="T53" fmla="*/ 821 h 3501"/>
                      <a:gd name="T54" fmla="*/ 3127 w 3952"/>
                      <a:gd name="T55" fmla="*/ 1223 h 3501"/>
                      <a:gd name="T56" fmla="*/ 3336 w 3952"/>
                      <a:gd name="T57" fmla="*/ 1469 h 3501"/>
                      <a:gd name="T58" fmla="*/ 3510 w 3952"/>
                      <a:gd name="T59" fmla="*/ 1727 h 3501"/>
                      <a:gd name="T60" fmla="*/ 3665 w 3952"/>
                      <a:gd name="T61" fmla="*/ 1984 h 3501"/>
                      <a:gd name="T62" fmla="*/ 3785 w 3952"/>
                      <a:gd name="T63" fmla="*/ 2236 h 3501"/>
                      <a:gd name="T64" fmla="*/ 3875 w 3952"/>
                      <a:gd name="T65" fmla="*/ 2494 h 3501"/>
                      <a:gd name="T66" fmla="*/ 3934 w 3952"/>
                      <a:gd name="T67" fmla="*/ 2740 h 3501"/>
                      <a:gd name="T68" fmla="*/ 3952 w 3952"/>
                      <a:gd name="T69" fmla="*/ 2973 h 3501"/>
                      <a:gd name="T70" fmla="*/ 3922 w 3952"/>
                      <a:gd name="T71" fmla="*/ 3255 h 3501"/>
                      <a:gd name="T72" fmla="*/ 3833 w 3952"/>
                      <a:gd name="T73" fmla="*/ 3501 h 3501"/>
                      <a:gd name="T74" fmla="*/ 3886 w 3952"/>
                      <a:gd name="T75" fmla="*/ 3387 h 3501"/>
                      <a:gd name="T76" fmla="*/ 3946 w 3952"/>
                      <a:gd name="T77" fmla="*/ 3123 h 3501"/>
                      <a:gd name="T78" fmla="*/ 3952 w 3952"/>
                      <a:gd name="T79" fmla="*/ 2973 h 350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456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>
                      <a:gd name="T0" fmla="*/ 676 w 3791"/>
                      <a:gd name="T1" fmla="*/ 2416 h 3363"/>
                      <a:gd name="T2" fmla="*/ 419 w 3791"/>
                      <a:gd name="T3" fmla="*/ 2062 h 3363"/>
                      <a:gd name="T4" fmla="*/ 215 w 3791"/>
                      <a:gd name="T5" fmla="*/ 1703 h 3363"/>
                      <a:gd name="T6" fmla="*/ 78 w 3791"/>
                      <a:gd name="T7" fmla="*/ 1343 h 3363"/>
                      <a:gd name="T8" fmla="*/ 12 w 3791"/>
                      <a:gd name="T9" fmla="*/ 1001 h 3363"/>
                      <a:gd name="T10" fmla="*/ 18 w 3791"/>
                      <a:gd name="T11" fmla="*/ 701 h 3363"/>
                      <a:gd name="T12" fmla="*/ 96 w 3791"/>
                      <a:gd name="T13" fmla="*/ 450 h 3363"/>
                      <a:gd name="T14" fmla="*/ 239 w 3791"/>
                      <a:gd name="T15" fmla="*/ 246 h 3363"/>
                      <a:gd name="T16" fmla="*/ 580 w 3791"/>
                      <a:gd name="T17" fmla="*/ 48 h 3363"/>
                      <a:gd name="T18" fmla="*/ 1028 w 3791"/>
                      <a:gd name="T19" fmla="*/ 6 h 3363"/>
                      <a:gd name="T20" fmla="*/ 1543 w 3791"/>
                      <a:gd name="T21" fmla="*/ 120 h 3363"/>
                      <a:gd name="T22" fmla="*/ 2087 w 3791"/>
                      <a:gd name="T23" fmla="*/ 378 h 3363"/>
                      <a:gd name="T24" fmla="*/ 2631 w 3791"/>
                      <a:gd name="T25" fmla="*/ 773 h 3363"/>
                      <a:gd name="T26" fmla="*/ 3115 w 3791"/>
                      <a:gd name="T27" fmla="*/ 1265 h 3363"/>
                      <a:gd name="T28" fmla="*/ 3378 w 3791"/>
                      <a:gd name="T29" fmla="*/ 1625 h 3363"/>
                      <a:gd name="T30" fmla="*/ 3582 w 3791"/>
                      <a:gd name="T31" fmla="*/ 1984 h 3363"/>
                      <a:gd name="T32" fmla="*/ 3719 w 3791"/>
                      <a:gd name="T33" fmla="*/ 2344 h 3363"/>
                      <a:gd name="T34" fmla="*/ 3785 w 3791"/>
                      <a:gd name="T35" fmla="*/ 2686 h 3363"/>
                      <a:gd name="T36" fmla="*/ 3749 w 3791"/>
                      <a:gd name="T37" fmla="*/ 3105 h 3363"/>
                      <a:gd name="T38" fmla="*/ 3629 w 3791"/>
                      <a:gd name="T39" fmla="*/ 3363 h 3363"/>
                      <a:gd name="T40" fmla="*/ 3779 w 3791"/>
                      <a:gd name="T41" fmla="*/ 2967 h 3363"/>
                      <a:gd name="T42" fmla="*/ 3791 w 3791"/>
                      <a:gd name="T43" fmla="*/ 2794 h 3363"/>
                      <a:gd name="T44" fmla="*/ 3749 w 3791"/>
                      <a:gd name="T45" fmla="*/ 2458 h 3363"/>
                      <a:gd name="T46" fmla="*/ 3635 w 3791"/>
                      <a:gd name="T47" fmla="*/ 2104 h 3363"/>
                      <a:gd name="T48" fmla="*/ 3456 w 3791"/>
                      <a:gd name="T49" fmla="*/ 1739 h 3363"/>
                      <a:gd name="T50" fmla="*/ 3211 w 3791"/>
                      <a:gd name="T51" fmla="*/ 1385 h 3363"/>
                      <a:gd name="T52" fmla="*/ 2804 w 3791"/>
                      <a:gd name="T53" fmla="*/ 929 h 3363"/>
                      <a:gd name="T54" fmla="*/ 2272 w 3791"/>
                      <a:gd name="T55" fmla="*/ 492 h 3363"/>
                      <a:gd name="T56" fmla="*/ 1722 w 3791"/>
                      <a:gd name="T57" fmla="*/ 192 h 3363"/>
                      <a:gd name="T58" fmla="*/ 1190 w 3791"/>
                      <a:gd name="T59" fmla="*/ 24 h 3363"/>
                      <a:gd name="T60" fmla="*/ 717 w 3791"/>
                      <a:gd name="T61" fmla="*/ 12 h 3363"/>
                      <a:gd name="T62" fmla="*/ 335 w 3791"/>
                      <a:gd name="T63" fmla="*/ 162 h 3363"/>
                      <a:gd name="T64" fmla="*/ 132 w 3791"/>
                      <a:gd name="T65" fmla="*/ 378 h 3363"/>
                      <a:gd name="T66" fmla="*/ 36 w 3791"/>
                      <a:gd name="T67" fmla="*/ 612 h 3363"/>
                      <a:gd name="T68" fmla="*/ 0 w 3791"/>
                      <a:gd name="T69" fmla="*/ 893 h 3363"/>
                      <a:gd name="T70" fmla="*/ 42 w 3791"/>
                      <a:gd name="T71" fmla="*/ 1229 h 3363"/>
                      <a:gd name="T72" fmla="*/ 161 w 3791"/>
                      <a:gd name="T73" fmla="*/ 1583 h 3363"/>
                      <a:gd name="T74" fmla="*/ 341 w 3791"/>
                      <a:gd name="T75" fmla="*/ 1942 h 3363"/>
                      <a:gd name="T76" fmla="*/ 580 w 3791"/>
                      <a:gd name="T77" fmla="*/ 2302 h 3363"/>
                      <a:gd name="T78" fmla="*/ 987 w 3791"/>
                      <a:gd name="T79" fmla="*/ 2758 h 3363"/>
                      <a:gd name="T80" fmla="*/ 1596 w 3791"/>
                      <a:gd name="T81" fmla="*/ 3237 h 3363"/>
                      <a:gd name="T82" fmla="*/ 1596 w 3791"/>
                      <a:gd name="T83" fmla="*/ 3237 h 3363"/>
                      <a:gd name="T84" fmla="*/ 993 w 3791"/>
                      <a:gd name="T85" fmla="*/ 2758 h 33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457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>
                      <a:gd name="T0" fmla="*/ 538 w 3527"/>
                      <a:gd name="T1" fmla="*/ 2146 h 3225"/>
                      <a:gd name="T2" fmla="*/ 317 w 3527"/>
                      <a:gd name="T3" fmla="*/ 1816 h 3225"/>
                      <a:gd name="T4" fmla="*/ 149 w 3527"/>
                      <a:gd name="T5" fmla="*/ 1481 h 3225"/>
                      <a:gd name="T6" fmla="*/ 41 w 3527"/>
                      <a:gd name="T7" fmla="*/ 1151 h 3225"/>
                      <a:gd name="T8" fmla="*/ 0 w 3527"/>
                      <a:gd name="T9" fmla="*/ 839 h 3225"/>
                      <a:gd name="T10" fmla="*/ 30 w 3527"/>
                      <a:gd name="T11" fmla="*/ 575 h 3225"/>
                      <a:gd name="T12" fmla="*/ 125 w 3527"/>
                      <a:gd name="T13" fmla="*/ 354 h 3225"/>
                      <a:gd name="T14" fmla="*/ 317 w 3527"/>
                      <a:gd name="T15" fmla="*/ 150 h 3225"/>
                      <a:gd name="T16" fmla="*/ 669 w 3527"/>
                      <a:gd name="T17" fmla="*/ 12 h 3225"/>
                      <a:gd name="T18" fmla="*/ 1112 w 3527"/>
                      <a:gd name="T19" fmla="*/ 24 h 3225"/>
                      <a:gd name="T20" fmla="*/ 1608 w 3527"/>
                      <a:gd name="T21" fmla="*/ 174 h 3225"/>
                      <a:gd name="T22" fmla="*/ 2116 w 3527"/>
                      <a:gd name="T23" fmla="*/ 456 h 3225"/>
                      <a:gd name="T24" fmla="*/ 2613 w 3527"/>
                      <a:gd name="T25" fmla="*/ 857 h 3225"/>
                      <a:gd name="T26" fmla="*/ 3073 w 3527"/>
                      <a:gd name="T27" fmla="*/ 1391 h 3225"/>
                      <a:gd name="T28" fmla="*/ 3276 w 3527"/>
                      <a:gd name="T29" fmla="*/ 1726 h 3225"/>
                      <a:gd name="T30" fmla="*/ 3426 w 3527"/>
                      <a:gd name="T31" fmla="*/ 2062 h 3225"/>
                      <a:gd name="T32" fmla="*/ 3509 w 3527"/>
                      <a:gd name="T33" fmla="*/ 2386 h 3225"/>
                      <a:gd name="T34" fmla="*/ 3521 w 3527"/>
                      <a:gd name="T35" fmla="*/ 2680 h 3225"/>
                      <a:gd name="T36" fmla="*/ 3474 w 3527"/>
                      <a:gd name="T37" fmla="*/ 2931 h 3225"/>
                      <a:gd name="T38" fmla="*/ 3360 w 3527"/>
                      <a:gd name="T39" fmla="*/ 3141 h 3225"/>
                      <a:gd name="T40" fmla="*/ 3282 w 3527"/>
                      <a:gd name="T41" fmla="*/ 3225 h 3225"/>
                      <a:gd name="T42" fmla="*/ 3312 w 3527"/>
                      <a:gd name="T43" fmla="*/ 3201 h 3225"/>
                      <a:gd name="T44" fmla="*/ 3444 w 3527"/>
                      <a:gd name="T45" fmla="*/ 3009 h 3225"/>
                      <a:gd name="T46" fmla="*/ 3515 w 3527"/>
                      <a:gd name="T47" fmla="*/ 2769 h 3225"/>
                      <a:gd name="T48" fmla="*/ 3521 w 3527"/>
                      <a:gd name="T49" fmla="*/ 2488 h 3225"/>
                      <a:gd name="T50" fmla="*/ 3462 w 3527"/>
                      <a:gd name="T51" fmla="*/ 2170 h 3225"/>
                      <a:gd name="T52" fmla="*/ 3336 w 3527"/>
                      <a:gd name="T53" fmla="*/ 1834 h 3225"/>
                      <a:gd name="T54" fmla="*/ 3145 w 3527"/>
                      <a:gd name="T55" fmla="*/ 1499 h 3225"/>
                      <a:gd name="T56" fmla="*/ 2816 w 3527"/>
                      <a:gd name="T57" fmla="*/ 1061 h 3225"/>
                      <a:gd name="T58" fmla="*/ 2284 w 3527"/>
                      <a:gd name="T59" fmla="*/ 575 h 3225"/>
                      <a:gd name="T60" fmla="*/ 1775 w 3527"/>
                      <a:gd name="T61" fmla="*/ 252 h 3225"/>
                      <a:gd name="T62" fmla="*/ 1273 w 3527"/>
                      <a:gd name="T63" fmla="*/ 60 h 3225"/>
                      <a:gd name="T64" fmla="*/ 807 w 3527"/>
                      <a:gd name="T65" fmla="*/ 0 h 3225"/>
                      <a:gd name="T66" fmla="*/ 418 w 3527"/>
                      <a:gd name="T67" fmla="*/ 84 h 3225"/>
                      <a:gd name="T68" fmla="*/ 167 w 3527"/>
                      <a:gd name="T69" fmla="*/ 288 h 3225"/>
                      <a:gd name="T70" fmla="*/ 53 w 3527"/>
                      <a:gd name="T71" fmla="*/ 498 h 3225"/>
                      <a:gd name="T72" fmla="*/ 0 w 3527"/>
                      <a:gd name="T73" fmla="*/ 749 h 3225"/>
                      <a:gd name="T74" fmla="*/ 18 w 3527"/>
                      <a:gd name="T75" fmla="*/ 1043 h 3225"/>
                      <a:gd name="T76" fmla="*/ 101 w 3527"/>
                      <a:gd name="T77" fmla="*/ 1373 h 3225"/>
                      <a:gd name="T78" fmla="*/ 251 w 3527"/>
                      <a:gd name="T79" fmla="*/ 1708 h 3225"/>
                      <a:gd name="T80" fmla="*/ 454 w 3527"/>
                      <a:gd name="T81" fmla="*/ 2038 h 3225"/>
                      <a:gd name="T82" fmla="*/ 914 w 3527"/>
                      <a:gd name="T83" fmla="*/ 2572 h 3225"/>
                      <a:gd name="T84" fmla="*/ 1255 w 3527"/>
                      <a:gd name="T85" fmla="*/ 2865 h 3225"/>
                      <a:gd name="T86" fmla="*/ 1608 w 3527"/>
                      <a:gd name="T87" fmla="*/ 3099 h 3225"/>
                      <a:gd name="T88" fmla="*/ 1853 w 3527"/>
                      <a:gd name="T89" fmla="*/ 3225 h 3225"/>
                      <a:gd name="T90" fmla="*/ 1494 w 3527"/>
                      <a:gd name="T91" fmla="*/ 3027 h 3225"/>
                      <a:gd name="T92" fmla="*/ 1142 w 3527"/>
                      <a:gd name="T93" fmla="*/ 2769 h 32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32458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232459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>
                        <a:gd name="T0" fmla="*/ 4245 w 4251"/>
                        <a:gd name="T1" fmla="*/ 3237 h 3794"/>
                        <a:gd name="T2" fmla="*/ 4203 w 4251"/>
                        <a:gd name="T3" fmla="*/ 2961 h 3794"/>
                        <a:gd name="T4" fmla="*/ 4120 w 4251"/>
                        <a:gd name="T5" fmla="*/ 2679 h 3794"/>
                        <a:gd name="T6" fmla="*/ 4000 w 4251"/>
                        <a:gd name="T7" fmla="*/ 2391 h 3794"/>
                        <a:gd name="T8" fmla="*/ 3845 w 4251"/>
                        <a:gd name="T9" fmla="*/ 2098 h 3794"/>
                        <a:gd name="T10" fmla="*/ 3659 w 4251"/>
                        <a:gd name="T11" fmla="*/ 1810 h 3794"/>
                        <a:gd name="T12" fmla="*/ 3438 w 4251"/>
                        <a:gd name="T13" fmla="*/ 1528 h 3794"/>
                        <a:gd name="T14" fmla="*/ 3193 w 4251"/>
                        <a:gd name="T15" fmla="*/ 1252 h 3794"/>
                        <a:gd name="T16" fmla="*/ 2858 w 4251"/>
                        <a:gd name="T17" fmla="*/ 935 h 3794"/>
                        <a:gd name="T18" fmla="*/ 2434 w 4251"/>
                        <a:gd name="T19" fmla="*/ 605 h 3794"/>
                        <a:gd name="T20" fmla="*/ 1991 w 4251"/>
                        <a:gd name="T21" fmla="*/ 341 h 3794"/>
                        <a:gd name="T22" fmla="*/ 1549 w 4251"/>
                        <a:gd name="T23" fmla="*/ 143 h 3794"/>
                        <a:gd name="T24" fmla="*/ 1124 w 4251"/>
                        <a:gd name="T25" fmla="*/ 35 h 3794"/>
                        <a:gd name="T26" fmla="*/ 741 w 4251"/>
                        <a:gd name="T27" fmla="*/ 0 h 3794"/>
                        <a:gd name="T28" fmla="*/ 401 w 4251"/>
                        <a:gd name="T29" fmla="*/ 47 h 3794"/>
                        <a:gd name="T30" fmla="*/ 120 w 4251"/>
                        <a:gd name="T31" fmla="*/ 173 h 3794"/>
                        <a:gd name="T32" fmla="*/ 0 w 4251"/>
                        <a:gd name="T33" fmla="*/ 269 h 3794"/>
                        <a:gd name="T34" fmla="*/ 263 w 4251"/>
                        <a:gd name="T35" fmla="*/ 101 h 3794"/>
                        <a:gd name="T36" fmla="*/ 586 w 4251"/>
                        <a:gd name="T37" fmla="*/ 18 h 3794"/>
                        <a:gd name="T38" fmla="*/ 957 w 4251"/>
                        <a:gd name="T39" fmla="*/ 18 h 3794"/>
                        <a:gd name="T40" fmla="*/ 1357 w 4251"/>
                        <a:gd name="T41" fmla="*/ 95 h 3794"/>
                        <a:gd name="T42" fmla="*/ 1782 w 4251"/>
                        <a:gd name="T43" fmla="*/ 245 h 3794"/>
                        <a:gd name="T44" fmla="*/ 2212 w 4251"/>
                        <a:gd name="T45" fmla="*/ 467 h 3794"/>
                        <a:gd name="T46" fmla="*/ 2643 w 4251"/>
                        <a:gd name="T47" fmla="*/ 761 h 3794"/>
                        <a:gd name="T48" fmla="*/ 3061 w 4251"/>
                        <a:gd name="T49" fmla="*/ 1120 h 3794"/>
                        <a:gd name="T50" fmla="*/ 3318 w 4251"/>
                        <a:gd name="T51" fmla="*/ 1390 h 3794"/>
                        <a:gd name="T52" fmla="*/ 3552 w 4251"/>
                        <a:gd name="T53" fmla="*/ 1666 h 3794"/>
                        <a:gd name="T54" fmla="*/ 3755 w 4251"/>
                        <a:gd name="T55" fmla="*/ 1954 h 3794"/>
                        <a:gd name="T56" fmla="*/ 3922 w 4251"/>
                        <a:gd name="T57" fmla="*/ 2247 h 3794"/>
                        <a:gd name="T58" fmla="*/ 4060 w 4251"/>
                        <a:gd name="T59" fmla="*/ 2535 h 3794"/>
                        <a:gd name="T60" fmla="*/ 4162 w 4251"/>
                        <a:gd name="T61" fmla="*/ 2823 h 3794"/>
                        <a:gd name="T62" fmla="*/ 4221 w 4251"/>
                        <a:gd name="T63" fmla="*/ 3105 h 3794"/>
                        <a:gd name="T64" fmla="*/ 4245 w 4251"/>
                        <a:gd name="T65" fmla="*/ 3368 h 3794"/>
                        <a:gd name="T66" fmla="*/ 4233 w 4251"/>
                        <a:gd name="T67" fmla="*/ 3590 h 3794"/>
                        <a:gd name="T68" fmla="*/ 4185 w 4251"/>
                        <a:gd name="T69" fmla="*/ 3794 h 3794"/>
                        <a:gd name="T70" fmla="*/ 4215 w 4251"/>
                        <a:gd name="T71" fmla="*/ 3692 h 3794"/>
                        <a:gd name="T72" fmla="*/ 4245 w 4251"/>
                        <a:gd name="T73" fmla="*/ 3482 h 3794"/>
                        <a:gd name="T74" fmla="*/ 4251 w 4251"/>
                        <a:gd name="T75" fmla="*/ 3368 h 37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232460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232461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>
                          <a:gd name="T0" fmla="*/ 161 w 4108"/>
                          <a:gd name="T1" fmla="*/ 186 h 3657"/>
                          <a:gd name="T2" fmla="*/ 442 w 4108"/>
                          <a:gd name="T3" fmla="*/ 54 h 3657"/>
                          <a:gd name="T4" fmla="*/ 771 w 4108"/>
                          <a:gd name="T5" fmla="*/ 6 h 3657"/>
                          <a:gd name="T6" fmla="*/ 1136 w 4108"/>
                          <a:gd name="T7" fmla="*/ 36 h 3657"/>
                          <a:gd name="T8" fmla="*/ 1537 w 4108"/>
                          <a:gd name="T9" fmla="*/ 144 h 3657"/>
                          <a:gd name="T10" fmla="*/ 1949 w 4108"/>
                          <a:gd name="T11" fmla="*/ 324 h 3657"/>
                          <a:gd name="T12" fmla="*/ 2368 w 4108"/>
                          <a:gd name="T13" fmla="*/ 570 h 3657"/>
                          <a:gd name="T14" fmla="*/ 2780 w 4108"/>
                          <a:gd name="T15" fmla="*/ 888 h 3657"/>
                          <a:gd name="T16" fmla="*/ 3103 w 4108"/>
                          <a:gd name="T17" fmla="*/ 1193 h 3657"/>
                          <a:gd name="T18" fmla="*/ 3336 w 4108"/>
                          <a:gd name="T19" fmla="*/ 1451 h 3657"/>
                          <a:gd name="T20" fmla="*/ 3540 w 4108"/>
                          <a:gd name="T21" fmla="*/ 1721 h 3657"/>
                          <a:gd name="T22" fmla="*/ 3719 w 4108"/>
                          <a:gd name="T23" fmla="*/ 1997 h 3657"/>
                          <a:gd name="T24" fmla="*/ 3863 w 4108"/>
                          <a:gd name="T25" fmla="*/ 2272 h 3657"/>
                          <a:gd name="T26" fmla="*/ 3976 w 4108"/>
                          <a:gd name="T27" fmla="*/ 2548 h 3657"/>
                          <a:gd name="T28" fmla="*/ 4060 w 4108"/>
                          <a:gd name="T29" fmla="*/ 2818 h 3657"/>
                          <a:gd name="T30" fmla="*/ 4102 w 4108"/>
                          <a:gd name="T31" fmla="*/ 3070 h 3657"/>
                          <a:gd name="T32" fmla="*/ 4102 w 4108"/>
                          <a:gd name="T33" fmla="*/ 3321 h 3657"/>
                          <a:gd name="T34" fmla="*/ 4060 w 4108"/>
                          <a:gd name="T35" fmla="*/ 3549 h 3657"/>
                          <a:gd name="T36" fmla="*/ 4030 w 4108"/>
                          <a:gd name="T37" fmla="*/ 3657 h 3657"/>
                          <a:gd name="T38" fmla="*/ 4090 w 4108"/>
                          <a:gd name="T39" fmla="*/ 3447 h 3657"/>
                          <a:gd name="T40" fmla="*/ 4108 w 4108"/>
                          <a:gd name="T41" fmla="*/ 3213 h 3657"/>
                          <a:gd name="T42" fmla="*/ 4102 w 4108"/>
                          <a:gd name="T43" fmla="*/ 3070 h 3657"/>
                          <a:gd name="T44" fmla="*/ 4060 w 4108"/>
                          <a:gd name="T45" fmla="*/ 2812 h 3657"/>
                          <a:gd name="T46" fmla="*/ 3982 w 4108"/>
                          <a:gd name="T47" fmla="*/ 2548 h 3657"/>
                          <a:gd name="T48" fmla="*/ 3869 w 4108"/>
                          <a:gd name="T49" fmla="*/ 2272 h 3657"/>
                          <a:gd name="T50" fmla="*/ 3725 w 4108"/>
                          <a:gd name="T51" fmla="*/ 1997 h 3657"/>
                          <a:gd name="T52" fmla="*/ 3546 w 4108"/>
                          <a:gd name="T53" fmla="*/ 1721 h 3657"/>
                          <a:gd name="T54" fmla="*/ 3342 w 4108"/>
                          <a:gd name="T55" fmla="*/ 1451 h 3657"/>
                          <a:gd name="T56" fmla="*/ 3109 w 4108"/>
                          <a:gd name="T57" fmla="*/ 1187 h 3657"/>
                          <a:gd name="T58" fmla="*/ 2792 w 4108"/>
                          <a:gd name="T59" fmla="*/ 888 h 3657"/>
                          <a:gd name="T60" fmla="*/ 2386 w 4108"/>
                          <a:gd name="T61" fmla="*/ 576 h 3657"/>
                          <a:gd name="T62" fmla="*/ 1967 w 4108"/>
                          <a:gd name="T63" fmla="*/ 330 h 3657"/>
                          <a:gd name="T64" fmla="*/ 1543 w 4108"/>
                          <a:gd name="T65" fmla="*/ 144 h 3657"/>
                          <a:gd name="T66" fmla="*/ 1130 w 4108"/>
                          <a:gd name="T67" fmla="*/ 30 h 3657"/>
                          <a:gd name="T68" fmla="*/ 753 w 4108"/>
                          <a:gd name="T69" fmla="*/ 0 h 3657"/>
                          <a:gd name="T70" fmla="*/ 431 w 4108"/>
                          <a:gd name="T71" fmla="*/ 54 h 3657"/>
                          <a:gd name="T72" fmla="*/ 161 w 4108"/>
                          <a:gd name="T73" fmla="*/ 186 h 3657"/>
                          <a:gd name="T74" fmla="*/ 24 w 4108"/>
                          <a:gd name="T75" fmla="*/ 306 h 3657"/>
                          <a:gd name="T76" fmla="*/ 0 w 4108"/>
                          <a:gd name="T77" fmla="*/ 336 h 3657"/>
                          <a:gd name="T78" fmla="*/ 48 w 4108"/>
                          <a:gd name="T79" fmla="*/ 282 h 365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grpSp>
                    <p:nvGrpSpPr>
                      <p:cNvPr id="232462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232463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64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65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66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67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68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69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0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1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2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3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4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5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6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7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8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9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0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1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2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3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4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5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6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7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8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9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0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1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2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3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4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5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6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7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8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>
                            <a:gd name="T0" fmla="*/ 909 w 1537"/>
                            <a:gd name="T1" fmla="*/ 1264 h 1768"/>
                            <a:gd name="T2" fmla="*/ 1058 w 1537"/>
                            <a:gd name="T3" fmla="*/ 1402 h 1768"/>
                            <a:gd name="T4" fmla="*/ 1214 w 1537"/>
                            <a:gd name="T5" fmla="*/ 1528 h 1768"/>
                            <a:gd name="T6" fmla="*/ 1369 w 1537"/>
                            <a:gd name="T7" fmla="*/ 1654 h 1768"/>
                            <a:gd name="T8" fmla="*/ 1531 w 1537"/>
                            <a:gd name="T9" fmla="*/ 1768 h 1768"/>
                            <a:gd name="T10" fmla="*/ 1537 w 1537"/>
                            <a:gd name="T11" fmla="*/ 1768 h 1768"/>
                            <a:gd name="T12" fmla="*/ 1375 w 1537"/>
                            <a:gd name="T13" fmla="*/ 1654 h 1768"/>
                            <a:gd name="T14" fmla="*/ 1220 w 1537"/>
                            <a:gd name="T15" fmla="*/ 1534 h 1768"/>
                            <a:gd name="T16" fmla="*/ 1064 w 1537"/>
                            <a:gd name="T17" fmla="*/ 1402 h 1768"/>
                            <a:gd name="T18" fmla="*/ 915 w 1537"/>
                            <a:gd name="T19" fmla="*/ 1258 h 1768"/>
                            <a:gd name="T20" fmla="*/ 765 w 1537"/>
                            <a:gd name="T21" fmla="*/ 1115 h 1768"/>
                            <a:gd name="T22" fmla="*/ 628 w 1537"/>
                            <a:gd name="T23" fmla="*/ 959 h 1768"/>
                            <a:gd name="T24" fmla="*/ 496 w 1537"/>
                            <a:gd name="T25" fmla="*/ 803 h 1768"/>
                            <a:gd name="T26" fmla="*/ 377 w 1537"/>
                            <a:gd name="T27" fmla="*/ 647 h 1768"/>
                            <a:gd name="T28" fmla="*/ 269 w 1537"/>
                            <a:gd name="T29" fmla="*/ 485 h 1768"/>
                            <a:gd name="T30" fmla="*/ 167 w 1537"/>
                            <a:gd name="T31" fmla="*/ 323 h 1768"/>
                            <a:gd name="T32" fmla="*/ 78 w 1537"/>
                            <a:gd name="T33" fmla="*/ 161 h 1768"/>
                            <a:gd name="T34" fmla="*/ 0 w 1537"/>
                            <a:gd name="T35" fmla="*/ 0 h 1768"/>
                            <a:gd name="T36" fmla="*/ 0 w 1537"/>
                            <a:gd name="T37" fmla="*/ 12 h 1768"/>
                            <a:gd name="T38" fmla="*/ 78 w 1537"/>
                            <a:gd name="T39" fmla="*/ 173 h 1768"/>
                            <a:gd name="T40" fmla="*/ 167 w 1537"/>
                            <a:gd name="T41" fmla="*/ 335 h 1768"/>
                            <a:gd name="T42" fmla="*/ 269 w 1537"/>
                            <a:gd name="T43" fmla="*/ 491 h 1768"/>
                            <a:gd name="T44" fmla="*/ 377 w 1537"/>
                            <a:gd name="T45" fmla="*/ 653 h 1768"/>
                            <a:gd name="T46" fmla="*/ 496 w 1537"/>
                            <a:gd name="T47" fmla="*/ 809 h 1768"/>
                            <a:gd name="T48" fmla="*/ 628 w 1537"/>
                            <a:gd name="T49" fmla="*/ 965 h 1768"/>
                            <a:gd name="T50" fmla="*/ 765 w 1537"/>
                            <a:gd name="T51" fmla="*/ 1121 h 1768"/>
                            <a:gd name="T52" fmla="*/ 909 w 1537"/>
                            <a:gd name="T53" fmla="*/ 1264 h 1768"/>
                            <a:gd name="T54" fmla="*/ 909 w 1537"/>
                            <a:gd name="T55" fmla="*/ 1264 h 176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  <a:cxn ang="0">
                              <a:pos x="T36" y="T37"/>
                            </a:cxn>
                            <a:cxn ang="0">
                              <a:pos x="T38" y="T39"/>
                            </a:cxn>
                            <a:cxn ang="0">
                              <a:pos x="T40" y="T41"/>
                            </a:cxn>
                            <a:cxn ang="0">
                              <a:pos x="T42" y="T43"/>
                            </a:cxn>
                            <a:cxn ang="0">
                              <a:pos x="T44" y="T45"/>
                            </a:cxn>
                            <a:cxn ang="0">
                              <a:pos x="T46" y="T47"/>
                            </a:cxn>
                            <a:cxn ang="0">
                              <a:pos x="T48" y="T49"/>
                            </a:cxn>
                            <a:cxn ang="0">
                              <a:pos x="T50" y="T51"/>
                            </a:cxn>
                            <a:cxn ang="0">
                              <a:pos x="T52" y="T53"/>
                            </a:cxn>
                            <a:cxn ang="0">
                              <a:pos x="T54" y="T55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grpSp>
                      <p:nvGrpSpPr>
                        <p:cNvPr id="232499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232500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72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1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2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3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4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5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6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5" y="1868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7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8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8" y="1539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9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3" y="1360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10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11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6" y="1005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232512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3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4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5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6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7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8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9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0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1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2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3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4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5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6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7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8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9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0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1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2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3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4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5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6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7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8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9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0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1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2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3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4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5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6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7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232548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232549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2550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32551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232552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3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>
                      <a:gd name="T0" fmla="*/ 1006 w 1006"/>
                      <a:gd name="T1" fmla="*/ 1102 h 1102"/>
                      <a:gd name="T2" fmla="*/ 696 w 1006"/>
                      <a:gd name="T3" fmla="*/ 823 h 1102"/>
                      <a:gd name="T4" fmla="*/ 333 w 1006"/>
                      <a:gd name="T5" fmla="*/ 447 h 1102"/>
                      <a:gd name="T6" fmla="*/ 51 w 1006"/>
                      <a:gd name="T7" fmla="*/ 76 h 1102"/>
                      <a:gd name="T8" fmla="*/ 0 w 1006"/>
                      <a:gd name="T9" fmla="*/ 0 h 11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4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5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6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7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8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9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60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232561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232562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>
                  <a:gd name="T0" fmla="*/ 873 w 1435"/>
                  <a:gd name="T1" fmla="*/ 1150 h 1618"/>
                  <a:gd name="T2" fmla="*/ 741 w 1435"/>
                  <a:gd name="T3" fmla="*/ 1019 h 1618"/>
                  <a:gd name="T4" fmla="*/ 610 w 1435"/>
                  <a:gd name="T5" fmla="*/ 875 h 1618"/>
                  <a:gd name="T6" fmla="*/ 490 w 1435"/>
                  <a:gd name="T7" fmla="*/ 737 h 1618"/>
                  <a:gd name="T8" fmla="*/ 377 w 1435"/>
                  <a:gd name="T9" fmla="*/ 593 h 1618"/>
                  <a:gd name="T10" fmla="*/ 275 w 1435"/>
                  <a:gd name="T11" fmla="*/ 443 h 1618"/>
                  <a:gd name="T12" fmla="*/ 173 w 1435"/>
                  <a:gd name="T13" fmla="*/ 299 h 1618"/>
                  <a:gd name="T14" fmla="*/ 84 w 1435"/>
                  <a:gd name="T15" fmla="*/ 149 h 1618"/>
                  <a:gd name="T16" fmla="*/ 0 w 1435"/>
                  <a:gd name="T17" fmla="*/ 0 h 1618"/>
                  <a:gd name="T18" fmla="*/ 0 w 1435"/>
                  <a:gd name="T19" fmla="*/ 11 h 1618"/>
                  <a:gd name="T20" fmla="*/ 84 w 1435"/>
                  <a:gd name="T21" fmla="*/ 155 h 1618"/>
                  <a:gd name="T22" fmla="*/ 173 w 1435"/>
                  <a:gd name="T23" fmla="*/ 305 h 1618"/>
                  <a:gd name="T24" fmla="*/ 269 w 1435"/>
                  <a:gd name="T25" fmla="*/ 449 h 1618"/>
                  <a:gd name="T26" fmla="*/ 377 w 1435"/>
                  <a:gd name="T27" fmla="*/ 593 h 1618"/>
                  <a:gd name="T28" fmla="*/ 490 w 1435"/>
                  <a:gd name="T29" fmla="*/ 737 h 1618"/>
                  <a:gd name="T30" fmla="*/ 610 w 1435"/>
                  <a:gd name="T31" fmla="*/ 881 h 1618"/>
                  <a:gd name="T32" fmla="*/ 735 w 1435"/>
                  <a:gd name="T33" fmla="*/ 1019 h 1618"/>
                  <a:gd name="T34" fmla="*/ 873 w 1435"/>
                  <a:gd name="T35" fmla="*/ 1150 h 1618"/>
                  <a:gd name="T36" fmla="*/ 1010 w 1435"/>
                  <a:gd name="T37" fmla="*/ 1276 h 1618"/>
                  <a:gd name="T38" fmla="*/ 1148 w 1435"/>
                  <a:gd name="T39" fmla="*/ 1396 h 1618"/>
                  <a:gd name="T40" fmla="*/ 1286 w 1435"/>
                  <a:gd name="T41" fmla="*/ 1510 h 1618"/>
                  <a:gd name="T42" fmla="*/ 1429 w 1435"/>
                  <a:gd name="T43" fmla="*/ 1618 h 1618"/>
                  <a:gd name="T44" fmla="*/ 1435 w 1435"/>
                  <a:gd name="T45" fmla="*/ 1618 h 1618"/>
                  <a:gd name="T46" fmla="*/ 1292 w 1435"/>
                  <a:gd name="T47" fmla="*/ 1510 h 1618"/>
                  <a:gd name="T48" fmla="*/ 1154 w 1435"/>
                  <a:gd name="T49" fmla="*/ 1396 h 1618"/>
                  <a:gd name="T50" fmla="*/ 1010 w 1435"/>
                  <a:gd name="T51" fmla="*/ 1276 h 1618"/>
                  <a:gd name="T52" fmla="*/ 873 w 1435"/>
                  <a:gd name="T53" fmla="*/ 1150 h 1618"/>
                  <a:gd name="T54" fmla="*/ 873 w 1435"/>
                  <a:gd name="T55" fmla="*/ 1150 h 1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563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>
                  <a:gd name="T0" fmla="*/ 957 w 1668"/>
                  <a:gd name="T1" fmla="*/ 1463 h 2014"/>
                  <a:gd name="T2" fmla="*/ 789 w 1668"/>
                  <a:gd name="T3" fmla="*/ 1289 h 2014"/>
                  <a:gd name="T4" fmla="*/ 634 w 1668"/>
                  <a:gd name="T5" fmla="*/ 1115 h 2014"/>
                  <a:gd name="T6" fmla="*/ 490 w 1668"/>
                  <a:gd name="T7" fmla="*/ 929 h 2014"/>
                  <a:gd name="T8" fmla="*/ 365 w 1668"/>
                  <a:gd name="T9" fmla="*/ 743 h 2014"/>
                  <a:gd name="T10" fmla="*/ 251 w 1668"/>
                  <a:gd name="T11" fmla="*/ 557 h 2014"/>
                  <a:gd name="T12" fmla="*/ 149 w 1668"/>
                  <a:gd name="T13" fmla="*/ 372 h 2014"/>
                  <a:gd name="T14" fmla="*/ 66 w 1668"/>
                  <a:gd name="T15" fmla="*/ 186 h 2014"/>
                  <a:gd name="T16" fmla="*/ 0 w 1668"/>
                  <a:gd name="T17" fmla="*/ 0 h 2014"/>
                  <a:gd name="T18" fmla="*/ 0 w 1668"/>
                  <a:gd name="T19" fmla="*/ 12 h 2014"/>
                  <a:gd name="T20" fmla="*/ 66 w 1668"/>
                  <a:gd name="T21" fmla="*/ 198 h 2014"/>
                  <a:gd name="T22" fmla="*/ 149 w 1668"/>
                  <a:gd name="T23" fmla="*/ 384 h 2014"/>
                  <a:gd name="T24" fmla="*/ 251 w 1668"/>
                  <a:gd name="T25" fmla="*/ 569 h 2014"/>
                  <a:gd name="T26" fmla="*/ 365 w 1668"/>
                  <a:gd name="T27" fmla="*/ 755 h 2014"/>
                  <a:gd name="T28" fmla="*/ 490 w 1668"/>
                  <a:gd name="T29" fmla="*/ 935 h 2014"/>
                  <a:gd name="T30" fmla="*/ 634 w 1668"/>
                  <a:gd name="T31" fmla="*/ 1115 h 2014"/>
                  <a:gd name="T32" fmla="*/ 789 w 1668"/>
                  <a:gd name="T33" fmla="*/ 1295 h 2014"/>
                  <a:gd name="T34" fmla="*/ 957 w 1668"/>
                  <a:gd name="T35" fmla="*/ 1463 h 2014"/>
                  <a:gd name="T36" fmla="*/ 1130 w 1668"/>
                  <a:gd name="T37" fmla="*/ 1618 h 2014"/>
                  <a:gd name="T38" fmla="*/ 1303 w 1668"/>
                  <a:gd name="T39" fmla="*/ 1762 h 2014"/>
                  <a:gd name="T40" fmla="*/ 1483 w 1668"/>
                  <a:gd name="T41" fmla="*/ 1894 h 2014"/>
                  <a:gd name="T42" fmla="*/ 1662 w 1668"/>
                  <a:gd name="T43" fmla="*/ 2014 h 2014"/>
                  <a:gd name="T44" fmla="*/ 1668 w 1668"/>
                  <a:gd name="T45" fmla="*/ 2014 h 2014"/>
                  <a:gd name="T46" fmla="*/ 1483 w 1668"/>
                  <a:gd name="T47" fmla="*/ 1894 h 2014"/>
                  <a:gd name="T48" fmla="*/ 1303 w 1668"/>
                  <a:gd name="T49" fmla="*/ 1762 h 2014"/>
                  <a:gd name="T50" fmla="*/ 1130 w 1668"/>
                  <a:gd name="T51" fmla="*/ 1618 h 2014"/>
                  <a:gd name="T52" fmla="*/ 957 w 1668"/>
                  <a:gd name="T53" fmla="*/ 1463 h 2014"/>
                  <a:gd name="T54" fmla="*/ 957 w 1668"/>
                  <a:gd name="T55" fmla="*/ 1463 h 20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564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565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566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9" y="2694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567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2568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232569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2570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2"/>
                </a:xfrm>
                <a:custGeom>
                  <a:avLst/>
                  <a:gdLst>
                    <a:gd name="T0" fmla="*/ 227 w 227"/>
                    <a:gd name="T1" fmla="*/ 134 h 222"/>
                    <a:gd name="T2" fmla="*/ 203 w 227"/>
                    <a:gd name="T3" fmla="*/ 144 h 222"/>
                    <a:gd name="T4" fmla="*/ 179 w 227"/>
                    <a:gd name="T5" fmla="*/ 138 h 222"/>
                    <a:gd name="T6" fmla="*/ 149 w 227"/>
                    <a:gd name="T7" fmla="*/ 126 h 222"/>
                    <a:gd name="T8" fmla="*/ 126 w 227"/>
                    <a:gd name="T9" fmla="*/ 102 h 222"/>
                    <a:gd name="T10" fmla="*/ 102 w 227"/>
                    <a:gd name="T11" fmla="*/ 72 h 222"/>
                    <a:gd name="T12" fmla="*/ 84 w 227"/>
                    <a:gd name="T13" fmla="*/ 48 h 222"/>
                    <a:gd name="T14" fmla="*/ 78 w 227"/>
                    <a:gd name="T15" fmla="*/ 24 h 222"/>
                    <a:gd name="T16" fmla="*/ 84 w 227"/>
                    <a:gd name="T17" fmla="*/ 0 h 222"/>
                    <a:gd name="T18" fmla="*/ 84 w 227"/>
                    <a:gd name="T19" fmla="*/ 0 h 222"/>
                    <a:gd name="T20" fmla="*/ 78 w 227"/>
                    <a:gd name="T21" fmla="*/ 0 h 222"/>
                    <a:gd name="T22" fmla="*/ 18 w 227"/>
                    <a:gd name="T23" fmla="*/ 60 h 222"/>
                    <a:gd name="T24" fmla="*/ 0 w 227"/>
                    <a:gd name="T25" fmla="*/ 90 h 222"/>
                    <a:gd name="T26" fmla="*/ 0 w 227"/>
                    <a:gd name="T27" fmla="*/ 120 h 222"/>
                    <a:gd name="T28" fmla="*/ 12 w 227"/>
                    <a:gd name="T29" fmla="*/ 156 h 222"/>
                    <a:gd name="T30" fmla="*/ 36 w 227"/>
                    <a:gd name="T31" fmla="*/ 192 h 222"/>
                    <a:gd name="T32" fmla="*/ 66 w 227"/>
                    <a:gd name="T33" fmla="*/ 216 h 222"/>
                    <a:gd name="T34" fmla="*/ 96 w 227"/>
                    <a:gd name="T35" fmla="*/ 222 h 222"/>
                    <a:gd name="T36" fmla="*/ 126 w 227"/>
                    <a:gd name="T37" fmla="*/ 222 h 222"/>
                    <a:gd name="T38" fmla="*/ 155 w 227"/>
                    <a:gd name="T39" fmla="*/ 210 h 222"/>
                    <a:gd name="T40" fmla="*/ 227 w 227"/>
                    <a:gd name="T41" fmla="*/ 138 h 222"/>
                    <a:gd name="T42" fmla="*/ 227 w 227"/>
                    <a:gd name="T43" fmla="*/ 134 h 2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2571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5"/>
                  <a:ext cx="163" cy="155"/>
                </a:xfrm>
                <a:custGeom>
                  <a:avLst/>
                  <a:gdLst>
                    <a:gd name="T0" fmla="*/ 221 w 233"/>
                    <a:gd name="T1" fmla="*/ 216 h 234"/>
                    <a:gd name="T2" fmla="*/ 192 w 233"/>
                    <a:gd name="T3" fmla="*/ 234 h 234"/>
                    <a:gd name="T4" fmla="*/ 150 w 233"/>
                    <a:gd name="T5" fmla="*/ 234 h 234"/>
                    <a:gd name="T6" fmla="*/ 102 w 233"/>
                    <a:gd name="T7" fmla="*/ 210 h 234"/>
                    <a:gd name="T8" fmla="*/ 54 w 233"/>
                    <a:gd name="T9" fmla="*/ 174 h 234"/>
                    <a:gd name="T10" fmla="*/ 24 w 233"/>
                    <a:gd name="T11" fmla="*/ 132 h 234"/>
                    <a:gd name="T12" fmla="*/ 6 w 233"/>
                    <a:gd name="T13" fmla="*/ 84 h 234"/>
                    <a:gd name="T14" fmla="*/ 0 w 233"/>
                    <a:gd name="T15" fmla="*/ 42 h 234"/>
                    <a:gd name="T16" fmla="*/ 12 w 233"/>
                    <a:gd name="T17" fmla="*/ 12 h 234"/>
                    <a:gd name="T18" fmla="*/ 48 w 233"/>
                    <a:gd name="T19" fmla="*/ 0 h 234"/>
                    <a:gd name="T20" fmla="*/ 84 w 233"/>
                    <a:gd name="T21" fmla="*/ 0 h 234"/>
                    <a:gd name="T22" fmla="*/ 132 w 233"/>
                    <a:gd name="T23" fmla="*/ 18 h 234"/>
                    <a:gd name="T24" fmla="*/ 174 w 233"/>
                    <a:gd name="T25" fmla="*/ 54 h 234"/>
                    <a:gd name="T26" fmla="*/ 210 w 233"/>
                    <a:gd name="T27" fmla="*/ 102 h 234"/>
                    <a:gd name="T28" fmla="*/ 233 w 233"/>
                    <a:gd name="T29" fmla="*/ 144 h 234"/>
                    <a:gd name="T30" fmla="*/ 233 w 233"/>
                    <a:gd name="T31" fmla="*/ 186 h 234"/>
                    <a:gd name="T32" fmla="*/ 221 w 233"/>
                    <a:gd name="T33" fmla="*/ 216 h 234"/>
                    <a:gd name="T34" fmla="*/ 221 w 233"/>
                    <a:gd name="T35" fmla="*/ 216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2572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8"/>
                </a:xfrm>
                <a:custGeom>
                  <a:avLst/>
                  <a:gdLst>
                    <a:gd name="T0" fmla="*/ 179 w 203"/>
                    <a:gd name="T1" fmla="*/ 18 h 198"/>
                    <a:gd name="T2" fmla="*/ 197 w 203"/>
                    <a:gd name="T3" fmla="*/ 48 h 198"/>
                    <a:gd name="T4" fmla="*/ 203 w 203"/>
                    <a:gd name="T5" fmla="*/ 60 h 198"/>
                    <a:gd name="T6" fmla="*/ 197 w 203"/>
                    <a:gd name="T7" fmla="*/ 66 h 198"/>
                    <a:gd name="T8" fmla="*/ 65 w 203"/>
                    <a:gd name="T9" fmla="*/ 192 h 198"/>
                    <a:gd name="T10" fmla="*/ 59 w 203"/>
                    <a:gd name="T11" fmla="*/ 198 h 198"/>
                    <a:gd name="T12" fmla="*/ 47 w 203"/>
                    <a:gd name="T13" fmla="*/ 192 h 198"/>
                    <a:gd name="T14" fmla="*/ 17 w 203"/>
                    <a:gd name="T15" fmla="*/ 174 h 198"/>
                    <a:gd name="T16" fmla="*/ 0 w 203"/>
                    <a:gd name="T17" fmla="*/ 150 h 198"/>
                    <a:gd name="T18" fmla="*/ 0 w 203"/>
                    <a:gd name="T19" fmla="*/ 126 h 198"/>
                    <a:gd name="T20" fmla="*/ 131 w 203"/>
                    <a:gd name="T21" fmla="*/ 0 h 198"/>
                    <a:gd name="T22" fmla="*/ 155 w 203"/>
                    <a:gd name="T23" fmla="*/ 0 h 198"/>
                    <a:gd name="T24" fmla="*/ 179 w 203"/>
                    <a:gd name="T25" fmla="*/ 18 h 198"/>
                    <a:gd name="T26" fmla="*/ 179 w 203"/>
                    <a:gd name="T27" fmla="*/ 18 h 1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2573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>
                    <a:gd name="T0" fmla="*/ 221 w 233"/>
                    <a:gd name="T1" fmla="*/ 216 h 234"/>
                    <a:gd name="T2" fmla="*/ 192 w 233"/>
                    <a:gd name="T3" fmla="*/ 234 h 234"/>
                    <a:gd name="T4" fmla="*/ 150 w 233"/>
                    <a:gd name="T5" fmla="*/ 234 h 234"/>
                    <a:gd name="T6" fmla="*/ 102 w 233"/>
                    <a:gd name="T7" fmla="*/ 210 h 234"/>
                    <a:gd name="T8" fmla="*/ 54 w 233"/>
                    <a:gd name="T9" fmla="*/ 174 h 234"/>
                    <a:gd name="T10" fmla="*/ 24 w 233"/>
                    <a:gd name="T11" fmla="*/ 132 h 234"/>
                    <a:gd name="T12" fmla="*/ 6 w 233"/>
                    <a:gd name="T13" fmla="*/ 84 h 234"/>
                    <a:gd name="T14" fmla="*/ 0 w 233"/>
                    <a:gd name="T15" fmla="*/ 42 h 234"/>
                    <a:gd name="T16" fmla="*/ 12 w 233"/>
                    <a:gd name="T17" fmla="*/ 12 h 234"/>
                    <a:gd name="T18" fmla="*/ 48 w 233"/>
                    <a:gd name="T19" fmla="*/ 0 h 234"/>
                    <a:gd name="T20" fmla="*/ 84 w 233"/>
                    <a:gd name="T21" fmla="*/ 0 h 234"/>
                    <a:gd name="T22" fmla="*/ 132 w 233"/>
                    <a:gd name="T23" fmla="*/ 18 h 234"/>
                    <a:gd name="T24" fmla="*/ 174 w 233"/>
                    <a:gd name="T25" fmla="*/ 54 h 234"/>
                    <a:gd name="T26" fmla="*/ 210 w 233"/>
                    <a:gd name="T27" fmla="*/ 102 h 234"/>
                    <a:gd name="T28" fmla="*/ 233 w 233"/>
                    <a:gd name="T29" fmla="*/ 144 h 234"/>
                    <a:gd name="T30" fmla="*/ 233 w 233"/>
                    <a:gd name="T31" fmla="*/ 186 h 234"/>
                    <a:gd name="T32" fmla="*/ 221 w 233"/>
                    <a:gd name="T33" fmla="*/ 216 h 234"/>
                    <a:gd name="T34" fmla="*/ 221 w 233"/>
                    <a:gd name="T35" fmla="*/ 216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32574" name="Rectangle 1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B6F55128-5C1B-4C4C-B064-9000CE38235F}" type="datetimeFigureOut">
              <a:rPr lang="en-US" smtClean="0"/>
              <a:t>20.10.13</a:t>
            </a:fld>
            <a:endParaRPr lang="en-US"/>
          </a:p>
        </p:txBody>
      </p:sp>
      <p:sp>
        <p:nvSpPr>
          <p:cNvPr id="232575" name="Rectangle 1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32576" name="Rectangle 1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7B027AF0-9A02-5943-AD5F-8AB92CCABABC}" type="slidenum">
              <a:rPr lang="en-US" smtClean="0"/>
              <a:t>‹#›</a:t>
            </a:fld>
            <a:endParaRPr lang="en-US"/>
          </a:p>
        </p:txBody>
      </p:sp>
      <p:sp>
        <p:nvSpPr>
          <p:cNvPr id="232577" name="Rectangle 1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232578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charset="0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wmf"/><Relationship Id="rId3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ru-RU" dirty="0" smtClean="0"/>
              <a:t>Диаграмма пакетов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i="1" dirty="0" smtClean="0">
                <a:latin typeface="Arial Narrow"/>
                <a:cs typeface="Arial Narrow"/>
              </a:rPr>
              <a:t>P</a:t>
            </a:r>
            <a:r>
              <a:rPr lang="ru-RU" i="1" dirty="0" err="1" smtClean="0">
                <a:latin typeface="Arial Narrow"/>
                <a:cs typeface="Arial Narrow"/>
              </a:rPr>
              <a:t>ackage</a:t>
            </a:r>
            <a:r>
              <a:rPr lang="ru-RU" i="1" dirty="0" smtClean="0">
                <a:latin typeface="Arial Narrow"/>
                <a:cs typeface="Arial Narrow"/>
              </a:rPr>
              <a:t> </a:t>
            </a:r>
            <a:r>
              <a:rPr lang="en-US" i="1" dirty="0" smtClean="0">
                <a:latin typeface="Arial Narrow"/>
                <a:cs typeface="Arial Narrow"/>
              </a:rPr>
              <a:t>Diagram</a:t>
            </a:r>
            <a:endParaRPr lang="en-US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585236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>
                <a:latin typeface="Arial Narrow" charset="0"/>
              </a:rPr>
              <a:t>Примеры общедоступного и закрытого импорта элементов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260475" y="1557338"/>
            <a:ext cx="7848600" cy="3167062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ru-RU">
                <a:latin typeface="Arial Narrow" charset="0"/>
              </a:rPr>
              <a:t>Импорт элемента изображается с использованием пунктирной линии с открытой стрелкой, направленной из импортирующего пространства имен к импортируемому элементу</a:t>
            </a:r>
          </a:p>
          <a:p>
            <a:pPr eaLnBrk="1" hangingPunct="1"/>
            <a:r>
              <a:rPr lang="ru-RU">
                <a:latin typeface="Arial Narrow" charset="0"/>
              </a:rPr>
              <a:t>Если видимость является </a:t>
            </a:r>
            <a:r>
              <a:rPr lang="ru-RU" i="1">
                <a:latin typeface="Arial Narrow" charset="0"/>
              </a:rPr>
              <a:t>общедоступной</a:t>
            </a:r>
            <a:r>
              <a:rPr lang="ru-RU">
                <a:latin typeface="Arial Narrow" charset="0"/>
              </a:rPr>
              <a:t>, то  рядом с пунктирной линией изображается стереотип «import»</a:t>
            </a:r>
          </a:p>
          <a:p>
            <a:pPr eaLnBrk="1" hangingPunct="1"/>
            <a:r>
              <a:rPr lang="ru-RU">
                <a:latin typeface="Arial Narrow" charset="0"/>
              </a:rPr>
              <a:t>Для указания </a:t>
            </a:r>
            <a:r>
              <a:rPr lang="ru-RU" i="1">
                <a:latin typeface="Arial Narrow" charset="0"/>
              </a:rPr>
              <a:t>закрытой</a:t>
            </a:r>
            <a:r>
              <a:rPr lang="ru-RU">
                <a:latin typeface="Arial Narrow" charset="0"/>
              </a:rPr>
              <a:t> видимости рядом с пунктирной линией изображается стереотип «access» </a:t>
            </a:r>
          </a:p>
        </p:txBody>
      </p:sp>
    </p:spTree>
    <p:extLst>
      <p:ext uri="{BB962C8B-B14F-4D97-AF65-F5344CB8AC3E}">
        <p14:creationId xmlns:p14="http://schemas.microsoft.com/office/powerpoint/2010/main" val="3394192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PG_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20688"/>
            <a:ext cx="555625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44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>
                <a:latin typeface="Arial Narrow" charset="0"/>
              </a:rPr>
              <a:t>Примеры общедоступного и закрытого импорта пакетов и элементов</a:t>
            </a:r>
          </a:p>
        </p:txBody>
      </p:sp>
      <p:pic>
        <p:nvPicPr>
          <p:cNvPr id="15363" name="Picture 3" descr="Рис_06_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91" y="1484312"/>
            <a:ext cx="7334250" cy="258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 descr="Рис_06_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926" y="3937317"/>
            <a:ext cx="5329237" cy="279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3489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>
                <a:latin typeface="Arial Narrow" charset="0"/>
              </a:rPr>
              <a:t>Пример импорта элемента с псевдонимом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260475" y="1557338"/>
            <a:ext cx="7848600" cy="2519362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ru-RU">
                <a:latin typeface="Arial Narrow" charset="0"/>
              </a:rPr>
              <a:t>Текстовый синтаксис имеет следующий вид:</a:t>
            </a:r>
            <a:endParaRPr lang="ru-RU" i="1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ru-RU" i="1">
                <a:latin typeface="Arial Narrow" charset="0"/>
              </a:rPr>
              <a:t>	</a:t>
            </a:r>
            <a:r>
              <a:rPr lang="ja-JP" altLang="ru-RU" i="1">
                <a:latin typeface="Arial Narrow" charset="0"/>
              </a:rPr>
              <a:t>‘</a:t>
            </a:r>
            <a:r>
              <a:rPr lang="ru-RU" i="1">
                <a:latin typeface="Arial Narrow" charset="0"/>
              </a:rPr>
              <a:t>{import</a:t>
            </a:r>
            <a:r>
              <a:rPr lang="ja-JP" altLang="ru-RU" i="1">
                <a:latin typeface="Arial Narrow" charset="0"/>
              </a:rPr>
              <a:t>’</a:t>
            </a:r>
            <a:r>
              <a:rPr lang="ru-RU" i="1">
                <a:latin typeface="Arial Narrow" charset="0"/>
              </a:rPr>
              <a:t> &lt;квалифицированное-имя&gt; </a:t>
            </a:r>
            <a:r>
              <a:rPr lang="ja-JP" altLang="ru-RU" i="1">
                <a:latin typeface="Arial Narrow" charset="0"/>
              </a:rPr>
              <a:t>‘</a:t>
            </a:r>
            <a:r>
              <a:rPr lang="ru-RU" i="1">
                <a:latin typeface="Arial Narrow" charset="0"/>
              </a:rPr>
              <a:t>}</a:t>
            </a:r>
            <a:r>
              <a:rPr lang="ja-JP" altLang="ru-RU" i="1">
                <a:latin typeface="Arial Narrow" charset="0"/>
              </a:rPr>
              <a:t>’</a:t>
            </a:r>
            <a:r>
              <a:rPr lang="ru-RU" i="1">
                <a:latin typeface="Arial Narrow" charset="0"/>
              </a:rPr>
              <a:t> | </a:t>
            </a:r>
            <a:r>
              <a:rPr lang="ja-JP" altLang="ru-RU" i="1">
                <a:latin typeface="Arial Narrow" charset="0"/>
              </a:rPr>
              <a:t>‘</a:t>
            </a:r>
            <a:r>
              <a:rPr lang="ru-RU" i="1">
                <a:latin typeface="Arial Narrow" charset="0"/>
              </a:rPr>
              <a:t>{access</a:t>
            </a:r>
            <a:r>
              <a:rPr lang="ja-JP" altLang="ru-RU" i="1">
                <a:latin typeface="Arial Narrow" charset="0"/>
              </a:rPr>
              <a:t>’</a:t>
            </a:r>
            <a:r>
              <a:rPr lang="ru-RU" i="1">
                <a:latin typeface="Arial Narrow" charset="0"/>
              </a:rPr>
              <a:t> &lt;квалифицированное-имя&gt; </a:t>
            </a:r>
            <a:r>
              <a:rPr lang="ja-JP" altLang="ru-RU" i="1">
                <a:latin typeface="Arial Narrow" charset="0"/>
              </a:rPr>
              <a:t>‘</a:t>
            </a:r>
            <a:r>
              <a:rPr lang="ru-RU" i="1">
                <a:latin typeface="Arial Narrow" charset="0"/>
              </a:rPr>
              <a:t>}</a:t>
            </a:r>
            <a:r>
              <a:rPr lang="ja-JP" altLang="ru-RU" i="1">
                <a:latin typeface="Arial Narrow" charset="0"/>
              </a:rPr>
              <a:t>’</a:t>
            </a:r>
            <a:endParaRPr lang="ru-RU">
              <a:latin typeface="Arial Narrow" charset="0"/>
            </a:endParaRPr>
          </a:p>
          <a:p>
            <a:pPr eaLnBrk="1" hangingPunct="1"/>
            <a:r>
              <a:rPr lang="ru-RU">
                <a:latin typeface="Arial Narrow" charset="0"/>
              </a:rPr>
              <a:t>Дополнительно может быть показано имя псевдоним:</a:t>
            </a:r>
            <a:endParaRPr lang="ru-RU" i="1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ru-RU" i="1">
                <a:latin typeface="Arial Narrow" charset="0"/>
              </a:rPr>
              <a:t>	</a:t>
            </a:r>
            <a:r>
              <a:rPr lang="ja-JP" altLang="ru-RU" i="1">
                <a:latin typeface="Arial Narrow" charset="0"/>
              </a:rPr>
              <a:t>‘</a:t>
            </a:r>
            <a:r>
              <a:rPr lang="ru-RU" i="1">
                <a:latin typeface="Arial Narrow" charset="0"/>
              </a:rPr>
              <a:t>{import</a:t>
            </a:r>
            <a:r>
              <a:rPr lang="ja-JP" altLang="ru-RU" i="1">
                <a:latin typeface="Arial Narrow" charset="0"/>
              </a:rPr>
              <a:t>’</a:t>
            </a:r>
            <a:r>
              <a:rPr lang="ru-RU" i="1">
                <a:latin typeface="Arial Narrow" charset="0"/>
              </a:rPr>
              <a:t> &lt;квалифицированное-имя&gt; </a:t>
            </a:r>
            <a:r>
              <a:rPr lang="ja-JP" altLang="ru-RU" i="1">
                <a:latin typeface="Arial Narrow" charset="0"/>
              </a:rPr>
              <a:t>‘</a:t>
            </a:r>
            <a:r>
              <a:rPr lang="ru-RU" i="1">
                <a:latin typeface="Arial Narrow" charset="0"/>
              </a:rPr>
              <a:t> as </a:t>
            </a:r>
            <a:r>
              <a:rPr lang="ja-JP" altLang="ru-RU" i="1">
                <a:latin typeface="Arial Narrow" charset="0"/>
              </a:rPr>
              <a:t>’</a:t>
            </a:r>
            <a:r>
              <a:rPr lang="ru-RU" i="1">
                <a:latin typeface="Arial Narrow" charset="0"/>
              </a:rPr>
              <a:t> &lt;псевдоним&gt; </a:t>
            </a:r>
            <a:r>
              <a:rPr lang="ja-JP" altLang="ru-RU" i="1">
                <a:latin typeface="Arial Narrow" charset="0"/>
              </a:rPr>
              <a:t>‘</a:t>
            </a:r>
            <a:r>
              <a:rPr lang="ru-RU" i="1">
                <a:latin typeface="Arial Narrow" charset="0"/>
              </a:rPr>
              <a:t>}</a:t>
            </a:r>
            <a:r>
              <a:rPr lang="ja-JP" altLang="ru-RU" i="1">
                <a:latin typeface="Arial Narrow" charset="0"/>
              </a:rPr>
              <a:t>’</a:t>
            </a:r>
            <a:r>
              <a:rPr lang="ru-RU" i="1">
                <a:latin typeface="Arial Narrow" charset="0"/>
              </a:rPr>
              <a:t> | </a:t>
            </a:r>
            <a:r>
              <a:rPr lang="ja-JP" altLang="ru-RU" i="1">
                <a:latin typeface="Arial Narrow" charset="0"/>
              </a:rPr>
              <a:t>‘</a:t>
            </a:r>
            <a:r>
              <a:rPr lang="ru-RU" i="1">
                <a:latin typeface="Arial Narrow" charset="0"/>
              </a:rPr>
              <a:t>{access</a:t>
            </a:r>
            <a:r>
              <a:rPr lang="ja-JP" altLang="ru-RU" i="1">
                <a:latin typeface="Arial Narrow" charset="0"/>
              </a:rPr>
              <a:t>’</a:t>
            </a:r>
            <a:r>
              <a:rPr lang="ru-RU" i="1">
                <a:latin typeface="Arial Narrow" charset="0"/>
              </a:rPr>
              <a:t> &lt;квалифицированное-имя&gt; </a:t>
            </a:r>
            <a:r>
              <a:rPr lang="ja-JP" altLang="ru-RU" i="1">
                <a:latin typeface="Arial Narrow" charset="0"/>
              </a:rPr>
              <a:t>‘</a:t>
            </a:r>
            <a:r>
              <a:rPr lang="ru-RU" i="1">
                <a:latin typeface="Arial Narrow" charset="0"/>
              </a:rPr>
              <a:t>as</a:t>
            </a:r>
            <a:r>
              <a:rPr lang="ja-JP" altLang="ru-RU" i="1">
                <a:latin typeface="Arial Narrow" charset="0"/>
              </a:rPr>
              <a:t>’</a:t>
            </a:r>
            <a:r>
              <a:rPr lang="ru-RU" i="1">
                <a:latin typeface="Arial Narrow" charset="0"/>
              </a:rPr>
              <a:t> &lt;псевдоним&gt; </a:t>
            </a:r>
            <a:r>
              <a:rPr lang="ja-JP" altLang="ru-RU" i="1">
                <a:latin typeface="Arial Narrow" charset="0"/>
              </a:rPr>
              <a:t>‘</a:t>
            </a:r>
            <a:r>
              <a:rPr lang="ru-RU" i="1">
                <a:latin typeface="Arial Narrow" charset="0"/>
              </a:rPr>
              <a:t>}</a:t>
            </a:r>
            <a:r>
              <a:rPr lang="ja-JP" altLang="ru-RU" i="1">
                <a:latin typeface="Arial Narrow" charset="0"/>
              </a:rPr>
              <a:t>’</a:t>
            </a:r>
            <a:r>
              <a:rPr lang="ru-RU">
                <a:latin typeface="Arial Narrow" charset="0"/>
              </a:rPr>
              <a:t> </a:t>
            </a:r>
          </a:p>
        </p:txBody>
      </p:sp>
      <p:pic>
        <p:nvPicPr>
          <p:cNvPr id="16388" name="Picture 4" descr="Рис_06_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4597400"/>
            <a:ext cx="6408738" cy="174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3798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>
                <a:latin typeface="Arial Narrow" charset="0"/>
              </a:rPr>
              <a:t>Слияние пакетов </a:t>
            </a:r>
            <a:r>
              <a:rPr lang="ru-RU" i="1">
                <a:latin typeface="Arial Narrow" charset="0"/>
              </a:rPr>
              <a:t>(</a:t>
            </a:r>
            <a:r>
              <a:rPr lang="en-US" i="1">
                <a:latin typeface="Arial Narrow" charset="0"/>
              </a:rPr>
              <a:t>p</a:t>
            </a:r>
            <a:r>
              <a:rPr lang="ru-RU" i="1">
                <a:latin typeface="Arial Narrow" charset="0"/>
              </a:rPr>
              <a:t>ackage merge)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260475" y="1485900"/>
            <a:ext cx="7848600" cy="1222375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ru-RU">
                <a:latin typeface="Arial Narrow" charset="0"/>
              </a:rPr>
              <a:t>– направленное отношение между двумя  пакетами, один из которых расширяет свое содержание посредством добавления содержимого другого пакета</a:t>
            </a:r>
          </a:p>
        </p:txBody>
      </p:sp>
      <p:pic>
        <p:nvPicPr>
          <p:cNvPr id="17412" name="Picture 4" descr="Рис_06_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041" y="3610682"/>
            <a:ext cx="6885254" cy="2098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90712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>
                <a:latin typeface="Arial Narrow" charset="0"/>
              </a:rPr>
              <a:t>Концептуальное представление семантики слияния пакетов </a:t>
            </a:r>
          </a:p>
        </p:txBody>
      </p:sp>
      <p:pic>
        <p:nvPicPr>
          <p:cNvPr id="18435" name="Picture 3" descr="Рис_06_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882775"/>
            <a:ext cx="7777162" cy="421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6148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>
                <a:latin typeface="Arial Narrow" charset="0"/>
              </a:rPr>
              <a:t>Иллюстрация правил слияния пакетов </a:t>
            </a:r>
          </a:p>
        </p:txBody>
      </p:sp>
      <p:pic>
        <p:nvPicPr>
          <p:cNvPr id="19459" name="Picture 3" descr="Рис_06_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738" y="1646238"/>
            <a:ext cx="5688012" cy="502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85367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>
                <a:latin typeface="Arial Narrow" charset="0"/>
              </a:rPr>
              <a:t>Результаты слияния пакетов </a:t>
            </a:r>
          </a:p>
        </p:txBody>
      </p:sp>
      <p:pic>
        <p:nvPicPr>
          <p:cNvPr id="20483" name="Picture 3" descr="Рис_06_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145" y="2293938"/>
            <a:ext cx="7885112" cy="293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4289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>
                <a:latin typeface="Arial Narrow" charset="0"/>
              </a:rPr>
              <a:t>Диаграмма пакетов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260475" y="1485900"/>
            <a:ext cx="7848600" cy="28067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ru-RU" dirty="0">
                <a:latin typeface="Arial Narrow" charset="0"/>
              </a:rPr>
              <a:t>- предназначена для представления размещения элементов модели в пакетах и спецификации зависимостей между пакетами и их элементами</a:t>
            </a:r>
          </a:p>
          <a:p>
            <a:pPr eaLnBrk="1" hangingPunct="1"/>
            <a:r>
              <a:rPr lang="ru-RU" i="1" dirty="0">
                <a:latin typeface="Arial Narrow" charset="0"/>
              </a:rPr>
              <a:t>Пакет (</a:t>
            </a:r>
            <a:r>
              <a:rPr lang="en-US" i="1" dirty="0">
                <a:latin typeface="Arial Narrow" charset="0"/>
              </a:rPr>
              <a:t>p</a:t>
            </a:r>
            <a:r>
              <a:rPr lang="ru-RU" i="1" dirty="0" err="1">
                <a:latin typeface="Arial Narrow" charset="0"/>
              </a:rPr>
              <a:t>ackage</a:t>
            </a:r>
            <a:r>
              <a:rPr lang="ru-RU" i="1" dirty="0">
                <a:latin typeface="Arial Narrow" charset="0"/>
              </a:rPr>
              <a:t>)</a:t>
            </a:r>
            <a:r>
              <a:rPr lang="ru-RU" dirty="0">
                <a:latin typeface="Arial Narrow" charset="0"/>
              </a:rPr>
              <a:t> – элемент модели, используемый для группировки других элементов модели</a:t>
            </a:r>
          </a:p>
          <a:p>
            <a:pPr eaLnBrk="1" hangingPunct="1"/>
            <a:r>
              <a:rPr lang="ru-RU" dirty="0">
                <a:latin typeface="Arial Narrow" charset="0"/>
              </a:rPr>
              <a:t>Используется для представления моделей подсистем в виде пакетов</a:t>
            </a:r>
          </a:p>
        </p:txBody>
      </p:sp>
      <p:pic>
        <p:nvPicPr>
          <p:cNvPr id="5124" name="Picture 4" descr="Паке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3947270"/>
            <a:ext cx="3455988" cy="2477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Пакет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406255"/>
            <a:ext cx="3816350" cy="197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1544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765175"/>
            <a:ext cx="7993062" cy="7191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>
                <a:latin typeface="Arial Narrow" charset="0"/>
              </a:rPr>
              <a:t>Варианты изображения пакета</a:t>
            </a:r>
            <a:br>
              <a:rPr lang="ru-RU">
                <a:latin typeface="Arial Narrow" charset="0"/>
              </a:rPr>
            </a:br>
            <a:r>
              <a:rPr lang="ru-RU">
                <a:latin typeface="Arial Narrow" charset="0"/>
              </a:rPr>
              <a:t>Простейшие Типы</a:t>
            </a:r>
          </a:p>
        </p:txBody>
      </p:sp>
      <p:pic>
        <p:nvPicPr>
          <p:cNvPr id="6147" name="Picture 3" descr="Рис_06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711" y="2172529"/>
            <a:ext cx="8614217" cy="4261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5987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>
                <a:latin typeface="Arial Narrow" charset="0"/>
              </a:rPr>
              <a:t>Диаграмма пакетов с классом  Автомобиль </a:t>
            </a:r>
          </a:p>
        </p:txBody>
      </p:sp>
      <p:pic>
        <p:nvPicPr>
          <p:cNvPr id="7171" name="Picture 3" descr="Рис_06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230" y="1744143"/>
            <a:ext cx="7634982" cy="4758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046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>
                <a:latin typeface="Arial Narrow" charset="0"/>
              </a:rPr>
              <a:t>Зависимость пакетов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260475" y="1485900"/>
            <a:ext cx="7848600" cy="100647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>
                <a:latin typeface="Arial Narrow" charset="0"/>
              </a:rPr>
              <a:t>Модель трех-уровневой архитектуры доступа к удаленной базе данных </a:t>
            </a:r>
          </a:p>
        </p:txBody>
      </p:sp>
      <p:pic>
        <p:nvPicPr>
          <p:cNvPr id="8196" name="Picture 4" descr="Рис_06_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151697"/>
            <a:ext cx="8229600" cy="2628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4515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>
                <a:latin typeface="Arial Narrow" charset="0"/>
              </a:rPr>
              <a:t>Импорт пакета </a:t>
            </a:r>
            <a:r>
              <a:rPr lang="ru-RU" i="1">
                <a:latin typeface="Arial Narrow" charset="0"/>
              </a:rPr>
              <a:t>(</a:t>
            </a:r>
            <a:r>
              <a:rPr lang="en-US" i="1">
                <a:latin typeface="Arial Narrow" charset="0"/>
              </a:rPr>
              <a:t>p</a:t>
            </a:r>
            <a:r>
              <a:rPr lang="ru-RU" i="1">
                <a:latin typeface="Arial Narrow" charset="0"/>
              </a:rPr>
              <a:t>ackage import)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ru-RU">
                <a:latin typeface="Arial Narrow" charset="0"/>
              </a:rPr>
              <a:t>– направленное отношение между пакетами, при котором члены одного пакета могут быть добавлены в пространство имен другого пакета</a:t>
            </a:r>
          </a:p>
          <a:p>
            <a:pPr eaLnBrk="1" hangingPunct="1"/>
            <a:r>
              <a:rPr lang="ru-RU">
                <a:latin typeface="Arial Narrow" charset="0"/>
              </a:rPr>
              <a:t>Импорт пакета позволяет ссылаться только на общедоступные члены импортируемого пакета в другом пространстве имен, используя при этом неквалифицированные имена</a:t>
            </a:r>
          </a:p>
          <a:p>
            <a:pPr eaLnBrk="1" hangingPunct="1"/>
            <a:r>
              <a:rPr lang="ru-RU">
                <a:latin typeface="Arial Narrow" charset="0"/>
              </a:rPr>
              <a:t>Концептуально импорт пакета эквивалентен импорту элемента для каждого индивидуального элемента импортируемого пространства имен, за исключением случая, когда уже существует отдельно определенный импорт элемента </a:t>
            </a:r>
          </a:p>
        </p:txBody>
      </p:sp>
    </p:spTree>
    <p:extLst>
      <p:ext uri="{BB962C8B-B14F-4D97-AF65-F5344CB8AC3E}">
        <p14:creationId xmlns:p14="http://schemas.microsoft.com/office/powerpoint/2010/main" val="2039208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PG_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528763"/>
            <a:ext cx="7416800" cy="514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971550" y="569913"/>
            <a:ext cx="7993063" cy="627062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ru-RU">
                <a:latin typeface="Arial Narrow" charset="0"/>
              </a:rPr>
              <a:t>Примеры импорта и доступа пакетов</a:t>
            </a:r>
            <a:endParaRPr lang="en-US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726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PG_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625" y="946150"/>
            <a:ext cx="4854575" cy="211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 descr="PG_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352800"/>
            <a:ext cx="5867400" cy="310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1295400" y="260350"/>
            <a:ext cx="6781800" cy="6858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ru-RU">
                <a:latin typeface="Arial Narrow" charset="0"/>
              </a:rPr>
              <a:t>Примеры импорта пакетов</a:t>
            </a:r>
          </a:p>
        </p:txBody>
      </p:sp>
    </p:spTree>
    <p:extLst>
      <p:ext uri="{BB962C8B-B14F-4D97-AF65-F5344CB8AC3E}">
        <p14:creationId xmlns:p14="http://schemas.microsoft.com/office/powerpoint/2010/main" val="282499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>
                <a:latin typeface="Arial Narrow" charset="0"/>
              </a:rPr>
              <a:t>Импорт элемента </a:t>
            </a:r>
            <a:r>
              <a:rPr lang="ru-RU" i="1">
                <a:latin typeface="Arial Narrow" charset="0"/>
              </a:rPr>
              <a:t>(element import)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ru-RU">
                <a:latin typeface="Arial Narrow" charset="0"/>
              </a:rPr>
              <a:t>– направленное отношение между импортирующим пространством имен и отдельным элементом пакета, которое позволяет ссылаться на этот элемент с использованием неквалифицированного имени</a:t>
            </a:r>
          </a:p>
          <a:p>
            <a:pPr eaLnBrk="1" hangingPunct="1">
              <a:lnSpc>
                <a:spcPct val="90000"/>
              </a:lnSpc>
            </a:pPr>
            <a:r>
              <a:rPr lang="ru-RU">
                <a:latin typeface="Arial Narrow" charset="0"/>
              </a:rPr>
              <a:t>Импорт элемента позволяет идентифицировать отдельный элемент одного пакета в другом пакете посредством добавления имени этого элемента или его псевдонима к пространству имен импортирующего пакета</a:t>
            </a:r>
          </a:p>
          <a:p>
            <a:pPr eaLnBrk="1" hangingPunct="1">
              <a:lnSpc>
                <a:spcPct val="90000"/>
              </a:lnSpc>
            </a:pPr>
            <a:r>
              <a:rPr lang="ru-RU">
                <a:latin typeface="Arial Narrow" charset="0"/>
              </a:rPr>
              <a:t>Импорт элемента можно представить в форме ссылки на импортируемый элемент</a:t>
            </a:r>
          </a:p>
          <a:p>
            <a:pPr eaLnBrk="1" hangingPunct="1">
              <a:lnSpc>
                <a:spcPct val="90000"/>
              </a:lnSpc>
            </a:pPr>
            <a:r>
              <a:rPr lang="ru-RU">
                <a:latin typeface="Arial Narrow" charset="0"/>
              </a:rPr>
              <a:t>Это значит, что в импортирующем пакете невозможно изменить характеристики импортируемого элемента, поскольку модифицировать импортируемый элемент можно только в том пакете, которому он принадлежит или, другими словами, членом которого он является</a:t>
            </a:r>
          </a:p>
        </p:txBody>
      </p:sp>
    </p:spTree>
    <p:extLst>
      <p:ext uri="{BB962C8B-B14F-4D97-AF65-F5344CB8AC3E}">
        <p14:creationId xmlns:p14="http://schemas.microsoft.com/office/powerpoint/2010/main" val="861069824"/>
      </p:ext>
    </p:extLst>
  </p:cSld>
  <p:clrMapOvr>
    <a:masterClrMapping/>
  </p:clrMapOvr>
</p:sld>
</file>

<file path=ppt/theme/theme1.xml><?xml version="1.0" encoding="utf-8"?>
<a:theme xmlns:a="http://schemas.openxmlformats.org/drawingml/2006/main" name="Осень">
  <a:themeElements>
    <a:clrScheme name="Тарелка 6">
      <a:dk1>
        <a:srgbClr val="000000"/>
      </a:dk1>
      <a:lt1>
        <a:srgbClr val="DDDCC5"/>
      </a:lt1>
      <a:dk2>
        <a:srgbClr val="000000"/>
      </a:dk2>
      <a:lt2>
        <a:srgbClr val="B9B695"/>
      </a:lt2>
      <a:accent1>
        <a:srgbClr val="EAEBE9"/>
      </a:accent1>
      <a:accent2>
        <a:srgbClr val="BFBFAB"/>
      </a:accent2>
      <a:accent3>
        <a:srgbClr val="EBEBDF"/>
      </a:accent3>
      <a:accent4>
        <a:srgbClr val="000000"/>
      </a:accent4>
      <a:accent5>
        <a:srgbClr val="F3F3F2"/>
      </a:accent5>
      <a:accent6>
        <a:srgbClr val="ADAD9B"/>
      </a:accent6>
      <a:hlink>
        <a:srgbClr val="009900"/>
      </a:hlink>
      <a:folHlink>
        <a:srgbClr val="336600"/>
      </a:folHlink>
    </a:clrScheme>
    <a:fontScheme name="Тарелка">
      <a:majorFont>
        <a:latin typeface="Arial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Тарелка 1">
        <a:dk1>
          <a:srgbClr val="660000"/>
        </a:dk1>
        <a:lt1>
          <a:srgbClr val="FFFFFF"/>
        </a:lt1>
        <a:dk2>
          <a:srgbClr val="A80000"/>
        </a:dk2>
        <a:lt2>
          <a:srgbClr val="FFFF99"/>
        </a:lt2>
        <a:accent1>
          <a:srgbClr val="FF6600"/>
        </a:accent1>
        <a:accent2>
          <a:srgbClr val="6A0000"/>
        </a:accent2>
        <a:accent3>
          <a:srgbClr val="D1AAAA"/>
        </a:accent3>
        <a:accent4>
          <a:srgbClr val="DADADA"/>
        </a:accent4>
        <a:accent5>
          <a:srgbClr val="FFB8AA"/>
        </a:accent5>
        <a:accent6>
          <a:srgbClr val="5F00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2">
        <a:dk1>
          <a:srgbClr val="6A4700"/>
        </a:dk1>
        <a:lt1>
          <a:srgbClr val="FFFFFF"/>
        </a:lt1>
        <a:dk2>
          <a:srgbClr val="522900"/>
        </a:dk2>
        <a:lt2>
          <a:srgbClr val="FFFF99"/>
        </a:lt2>
        <a:accent1>
          <a:srgbClr val="CC9900"/>
        </a:accent1>
        <a:accent2>
          <a:srgbClr val="9C7300"/>
        </a:accent2>
        <a:accent3>
          <a:srgbClr val="B3ACAA"/>
        </a:accent3>
        <a:accent4>
          <a:srgbClr val="DADADA"/>
        </a:accent4>
        <a:accent5>
          <a:srgbClr val="E2CAAA"/>
        </a:accent5>
        <a:accent6>
          <a:srgbClr val="8D6800"/>
        </a:accent6>
        <a:hlink>
          <a:srgbClr val="FF99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3">
        <a:dk1>
          <a:srgbClr val="495630"/>
        </a:dk1>
        <a:lt1>
          <a:srgbClr val="FFFFCC"/>
        </a:lt1>
        <a:dk2>
          <a:srgbClr val="2D361C"/>
        </a:dk2>
        <a:lt2>
          <a:srgbClr val="BAD38D"/>
        </a:lt2>
        <a:accent1>
          <a:srgbClr val="68803E"/>
        </a:accent1>
        <a:accent2>
          <a:srgbClr val="556636"/>
        </a:accent2>
        <a:accent3>
          <a:srgbClr val="ADAEAB"/>
        </a:accent3>
        <a:accent4>
          <a:srgbClr val="DADAAE"/>
        </a:accent4>
        <a:accent5>
          <a:srgbClr val="B9C0AF"/>
        </a:accent5>
        <a:accent6>
          <a:srgbClr val="4C5C30"/>
        </a:accent6>
        <a:hlink>
          <a:srgbClr val="339933"/>
        </a:hlink>
        <a:folHlink>
          <a:srgbClr val="D9D4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4">
        <a:dk1>
          <a:srgbClr val="666A5C"/>
        </a:dk1>
        <a:lt1>
          <a:srgbClr val="FFFFFF"/>
        </a:lt1>
        <a:dk2>
          <a:srgbClr val="757868"/>
        </a:dk2>
        <a:lt2>
          <a:srgbClr val="C4C3AA"/>
        </a:lt2>
        <a:accent1>
          <a:srgbClr val="9AC2C0"/>
        </a:accent1>
        <a:accent2>
          <a:srgbClr val="4D4F45"/>
        </a:accent2>
        <a:accent3>
          <a:srgbClr val="BDBEB9"/>
        </a:accent3>
        <a:accent4>
          <a:srgbClr val="DADADA"/>
        </a:accent4>
        <a:accent5>
          <a:srgbClr val="CADDDC"/>
        </a:accent5>
        <a:accent6>
          <a:srgbClr val="45473E"/>
        </a:accent6>
        <a:hlink>
          <a:srgbClr val="009999"/>
        </a:hlink>
        <a:folHlink>
          <a:srgbClr val="BFCB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5">
        <a:dk1>
          <a:srgbClr val="006664"/>
        </a:dk1>
        <a:lt1>
          <a:srgbClr val="FFFFFF"/>
        </a:lt1>
        <a:dk2>
          <a:srgbClr val="00908D"/>
        </a:dk2>
        <a:lt2>
          <a:srgbClr val="ADE5CD"/>
        </a:lt2>
        <a:accent1>
          <a:srgbClr val="00CCFF"/>
        </a:accent1>
        <a:accent2>
          <a:srgbClr val="006666"/>
        </a:accent2>
        <a:accent3>
          <a:srgbClr val="AAC6C5"/>
        </a:accent3>
        <a:accent4>
          <a:srgbClr val="DADADA"/>
        </a:accent4>
        <a:accent5>
          <a:srgbClr val="AAE2FF"/>
        </a:accent5>
        <a:accent6>
          <a:srgbClr val="005C5C"/>
        </a:accent6>
        <a:hlink>
          <a:srgbClr val="6DD8DB"/>
        </a:hlink>
        <a:folHlink>
          <a:srgbClr val="C5E2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6">
        <a:dk1>
          <a:srgbClr val="000000"/>
        </a:dk1>
        <a:lt1>
          <a:srgbClr val="DDDCC5"/>
        </a:lt1>
        <a:dk2>
          <a:srgbClr val="000000"/>
        </a:dk2>
        <a:lt2>
          <a:srgbClr val="B9B695"/>
        </a:lt2>
        <a:accent1>
          <a:srgbClr val="EAEBE9"/>
        </a:accent1>
        <a:accent2>
          <a:srgbClr val="BFBFAB"/>
        </a:accent2>
        <a:accent3>
          <a:srgbClr val="EBEBDF"/>
        </a:accent3>
        <a:accent4>
          <a:srgbClr val="000000"/>
        </a:accent4>
        <a:accent5>
          <a:srgbClr val="F3F3F2"/>
        </a:accent5>
        <a:accent6>
          <a:srgbClr val="ADAD9B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арелка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ADB8CA"/>
        </a:accent5>
        <a:accent6>
          <a:srgbClr val="555555"/>
        </a:accent6>
        <a:hlink>
          <a:srgbClr val="BBE5FF"/>
        </a:hlink>
        <a:folHlink>
          <a:srgbClr val="B6B3E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8">
        <a:dk1>
          <a:srgbClr val="000090"/>
        </a:dk1>
        <a:lt1>
          <a:srgbClr val="EAEAEA"/>
        </a:lt1>
        <a:dk2>
          <a:srgbClr val="3A3AB2"/>
        </a:dk2>
        <a:lt2>
          <a:srgbClr val="CAD4DC"/>
        </a:lt2>
        <a:accent1>
          <a:srgbClr val="3974AF"/>
        </a:accent1>
        <a:accent2>
          <a:srgbClr val="232369"/>
        </a:accent2>
        <a:accent3>
          <a:srgbClr val="AEAED5"/>
        </a:accent3>
        <a:accent4>
          <a:srgbClr val="C8C8C8"/>
        </a:accent4>
        <a:accent5>
          <a:srgbClr val="AEBCD4"/>
        </a:accent5>
        <a:accent6>
          <a:srgbClr val="1F1F5E"/>
        </a:accent6>
        <a:hlink>
          <a:srgbClr val="00CCFF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9">
        <a:dk1>
          <a:srgbClr val="9C9C9C"/>
        </a:dk1>
        <a:lt1>
          <a:srgbClr val="FFFFFF"/>
        </a:lt1>
        <a:dk2>
          <a:srgbClr val="8696CA"/>
        </a:dk2>
        <a:lt2>
          <a:srgbClr val="FFFFFF"/>
        </a:lt2>
        <a:accent1>
          <a:srgbClr val="97D1D5"/>
        </a:accent1>
        <a:accent2>
          <a:srgbClr val="666699"/>
        </a:accent2>
        <a:accent3>
          <a:srgbClr val="C3C9E1"/>
        </a:accent3>
        <a:accent4>
          <a:srgbClr val="DADADA"/>
        </a:accent4>
        <a:accent5>
          <a:srgbClr val="C9E5E7"/>
        </a:accent5>
        <a:accent6>
          <a:srgbClr val="5C5C8A"/>
        </a:accent6>
        <a:hlink>
          <a:srgbClr val="0000FF"/>
        </a:hlink>
        <a:folHlink>
          <a:srgbClr val="00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Осень.thmx</Template>
  <TotalTime>9</TotalTime>
  <Words>348</Words>
  <Application>Microsoft Macintosh PowerPoint</Application>
  <PresentationFormat>On-screen Show (4:3)</PresentationFormat>
  <Paragraphs>36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Осень</vt:lpstr>
      <vt:lpstr>Диаграмма пакетов</vt:lpstr>
      <vt:lpstr>Диаграмма пакетов</vt:lpstr>
      <vt:lpstr>Варианты изображения пакета Простейшие Типы</vt:lpstr>
      <vt:lpstr>Диаграмма пакетов с классом  Автомобиль </vt:lpstr>
      <vt:lpstr>Зависимость пакетов </vt:lpstr>
      <vt:lpstr>Импорт пакета (package import)</vt:lpstr>
      <vt:lpstr>Примеры импорта и доступа пакетов</vt:lpstr>
      <vt:lpstr>Примеры импорта пакетов</vt:lpstr>
      <vt:lpstr>Импорт элемента (element import)</vt:lpstr>
      <vt:lpstr>Примеры общедоступного и закрытого импорта элементов </vt:lpstr>
      <vt:lpstr>PowerPoint Presentation</vt:lpstr>
      <vt:lpstr>Примеры общедоступного и закрытого импорта пакетов и элементов</vt:lpstr>
      <vt:lpstr>Пример импорта элемента с псевдонимом </vt:lpstr>
      <vt:lpstr>Слияние пакетов (package merge)</vt:lpstr>
      <vt:lpstr>Концептуальное представление семантики слияния пакетов </vt:lpstr>
      <vt:lpstr>Иллюстрация правил слияния пакетов </vt:lpstr>
      <vt:lpstr>Результаты слияния пакетов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baldin</dc:creator>
  <cp:lastModifiedBy>Александр Балдин</cp:lastModifiedBy>
  <cp:revision>3</cp:revision>
  <dcterms:created xsi:type="dcterms:W3CDTF">2013-09-26T13:45:32Z</dcterms:created>
  <dcterms:modified xsi:type="dcterms:W3CDTF">2013-10-20T19:34:20Z</dcterms:modified>
</cp:coreProperties>
</file>