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omments/comment3.xml" ContentType="application/vnd.openxmlformats-officedocument.presentationml.comments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omments/comment4.xml" ContentType="application/vnd.openxmlformats-officedocument.presentationml.comments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omments/comment6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8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34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6" r:id="rId23"/>
    <p:sldId id="438" r:id="rId24"/>
    <p:sldId id="437" r:id="rId25"/>
    <p:sldId id="439" r:id="rId26"/>
    <p:sldId id="440" r:id="rId27"/>
    <p:sldId id="441" r:id="rId28"/>
    <p:sldId id="442" r:id="rId29"/>
    <p:sldId id="444" r:id="rId30"/>
    <p:sldId id="445" r:id="rId31"/>
    <p:sldId id="446" r:id="rId32"/>
    <p:sldId id="2147472053" r:id="rId33"/>
    <p:sldId id="443" r:id="rId34"/>
    <p:sldId id="262" r:id="rId35"/>
    <p:sldId id="263" r:id="rId36"/>
    <p:sldId id="265" r:id="rId37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иршова Екатерина Игоревна" initials="ШЕИ" lastIdx="75" clrIdx="0">
    <p:extLst>
      <p:ext uri="{19B8F6BF-5375-455C-9EA6-DF929625EA0E}">
        <p15:presenceInfo xmlns:p15="http://schemas.microsoft.com/office/powerpoint/2012/main" userId="S-1-5-21-4282006300-870218872-2599774980-559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40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268" autoAdjust="0"/>
  </p:normalViewPr>
  <p:slideViewPr>
    <p:cSldViewPr snapToGrid="0" showGuides="1">
      <p:cViewPr varScale="1">
        <p:scale>
          <a:sx n="84" d="100"/>
          <a:sy n="84" d="100"/>
        </p:scale>
        <p:origin x="110" y="130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41:05.940" idx="1">
    <p:pos x="973" y="1395"/>
    <p:text>расчёт (через Ё)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7T10:41:14.445" idx="2">
    <p:pos x="820" y="1800"/>
    <p:text>Чёткой (через Ё)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7T10:41:21.609" idx="3">
    <p:pos x="2492" y="1245"/>
    <p:text>Перенести «и» на след. строку</p:text>
    <p:extLst mod="1"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1:39:06.004" idx="67">
    <p:pos x="5941" y="2010"/>
    <p:text>Убрать точки во всех пунктах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57:48.249" idx="40">
    <p:pos x="2443" y="914"/>
    <p:text>1 000 000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7:59.231" idx="41">
    <p:pos x="978" y="1548"/>
    <p:text>год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08.030" idx="42">
    <p:pos x="989" y="1819"/>
    <p:text>год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11.162" idx="43">
    <p:pos x="978" y="2158"/>
    <p:text>год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15.223" idx="44">
    <p:pos x="1479" y="1531"/>
    <p:text>400 000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22.344" idx="45">
    <p:pos x="1646" y="1836"/>
    <p:text>500 000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30.476" idx="46">
    <p:pos x="1548" y="2170"/>
    <p:text>300 000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39.114" idx="47">
    <p:pos x="1571" y="649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47.156" idx="48">
    <p:pos x="2660" y="2481"/>
    <p:text>0,1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54.866" idx="49">
    <p:pos x="2135" y="3368"/>
    <p:text>0,1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8:58.850" idx="50">
    <p:pos x="3069" y="3380"/>
    <p:text>0,1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02.370" idx="51">
    <p:pos x="3817" y="3414"/>
    <p:text>0,1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05.465" idx="52">
    <p:pos x="1917" y="3155"/>
    <p:text>400 000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11.998" idx="53">
    <p:pos x="2959" y="3138"/>
    <p:text>500 000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19.265" idx="54">
    <p:pos x="3771" y="3080"/>
    <p:text>300 000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29.276" idx="55">
    <p:pos x="4860" y="3166"/>
    <p:text>1 000 000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9:55.640" idx="56">
    <p:pos x="4480" y="3673"/>
    <p:text>Заменить все запятые на пробелы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9:44.783" idx="68">
    <p:pos x="2843" y="2485"/>
    <p:text>убрать точку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57:24.388" idx="74">
    <p:pos x="1133" y="2902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1:00:15.656" idx="57">
    <p:pos x="1894" y="2930"/>
    <p:text>1 000 000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00:23.856" idx="58">
    <p:pos x="1346" y="3172"/>
    <p:text>400 000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00:31.278" idx="59">
    <p:pos x="1427" y="3374"/>
    <p:text>500 000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00:38.140" idx="60">
    <p:pos x="1231" y="3604"/>
    <p:text>300 000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40:19.076" idx="69">
    <p:pos x="4634" y="1583"/>
    <p:text>Убрать точки во всех пунктах, не убирать только после слова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40:26.450" idx="70">
    <p:pos x="3007" y="3871"/>
    <p:text>Здесь точку не убираем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58:05.824" idx="75">
    <p:pos x="719" y="3062"/>
    <p:text>начать все пункты с маленькой буквы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1:00:47.236" idx="61">
    <p:pos x="7113" y="1407"/>
    <p:text>Убрать точки в концах ячеек, начать предложения с большой буквы, перенести «с» на след. стрку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44:44.155" idx="4">
    <p:pos x="670" y="1145"/>
    <p:text>Учёт (через Ё)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5:14.473" idx="5">
    <p:pos x="3368" y="3184"/>
    <p:text>Contingency Reserve (большие буквы)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5:22.855" idx="6">
    <p:pos x="5589" y="3199"/>
    <p:text>Management Reserve (большие буквы)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53:13.485" idx="71">
    <p:pos x="5992" y="667"/>
    <p:text>PMBoK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46:27.101" idx="7">
    <p:pos x="2199" y="2482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6:39.212" idx="8">
    <p:pos x="4411" y="3253"/>
    <p:text>у. е. написать с пробелом (вся строка)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6:50.111" idx="9">
    <p:pos x="5038" y="3604"/>
    <p:text>у. е. написать с пробелом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4:51.350" idx="62">
    <p:pos x="5961" y="2816"/>
    <p:text>Убрать точку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5:01.871" idx="63">
    <p:pos x="10" y="10"/>
    <p:text>2 000, 1 500, 1 200 и у. е. написать с пробелом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47:09.124" idx="10">
    <p:pos x="1002" y="2618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7:24.264" idx="11">
    <p:pos x="5972" y="3357"/>
    <p:text>у. е. написать с пробелом (вся строка)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7:27.661" idx="12">
    <p:pos x="1559" y="3702"/>
    <p:text>у. е. написать с пробелом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5:22.190" idx="64">
    <p:pos x="6471" y="2952"/>
    <p:text>Убрать точку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5:25.865" idx="65">
    <p:pos x="2983" y="3668"/>
    <p:text>Убрать точку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54:22.619" idx="72">
    <p:pos x="4084" y="3303"/>
    <p:text>1 000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54:27.742" idx="73">
    <p:pos x="1110" y="3622"/>
    <p:text>1 800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48:39.984" idx="13">
    <p:pos x="4247" y="1971"/>
    <p:text>Open-Source-решений
(большие буквы, дефис перед «решений»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9:15.683" idx="14">
    <p:pos x="1968" y="2187"/>
    <p:text>использование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49:29.762" idx="15">
    <p:pos x="2648" y="2170"/>
    <p:text>Open-Source-ПО
(большие буквы, дефис перед «ПО»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52:00.592" idx="16">
    <p:pos x="3482" y="3619"/>
    <p:text>vs фактические
(без точки, с маленькой)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7T10:52:37.732" idx="17">
    <p:pos x="5956" y="640"/>
    <p:text>начать все пункты списка с маленькой буквы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52:54.028" idx="18">
    <p:pos x="2500" y="1598"/>
    <p:text>например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3:02.962" idx="19">
    <p:pos x="1773" y="1909"/>
    <p:text>помогает (с маленькой)</p:text>
    <p:extLst mod="1">
      <p:ext uri="{C676402C-5697-4E1C-873F-D02D1690AC5C}">
        <p15:threadingInfo xmlns:p15="http://schemas.microsoft.com/office/powerpoint/2012/main" timeZoneBias="-180"/>
      </p:ext>
    </p:extLst>
  </p:cm>
  <p:cm authorId="1" dt="2025-07-17T10:53:13.830" idx="20">
    <p:pos x="1888" y="2539"/>
    <p:text>когда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3:20.745" idx="21">
    <p:pos x="2256" y="2827"/>
    <p:text>фактические (с маленькой)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53:39.131" idx="23">
    <p:pos x="1476" y="749"/>
    <p:text>у. е. (с пробелом)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3:47.099" idx="24">
    <p:pos x="615" y="1047"/>
    <p:text>55 000 (с пробелом)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3:54.668" idx="25">
    <p:pos x="667" y="1830"/>
    <p:text>30 000 (с пробелом)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00.233" idx="26">
    <p:pos x="638" y="2279"/>
    <p:text>15 000 (с пробелом)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07.667" idx="27">
    <p:pos x="534" y="1450"/>
    <p:text>у. е. (с пробелом)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12.591" idx="28">
    <p:pos x="592" y="3547"/>
    <p:text>синяя (с маленькой)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20.958" idx="29">
    <p:pos x="488" y="3679"/>
    <p:text>зелёная (с маленькой и через Ё)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35.081" idx="30">
    <p:pos x="1006" y="3564"/>
    <p:text>—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4:40.524" idx="31">
    <p:pos x="1076" y="3673"/>
    <p:text>—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7-17T10:55:17.582" idx="32">
    <p:pos x="4853" y="562"/>
    <p:text>Перенести «от»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5:30.014" idx="33">
    <p:pos x="1392" y="2642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5:37.510" idx="34">
    <p:pos x="1006" y="3391"/>
    <p:text>Убрать двоеточие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5:42.070" idx="35">
    <p:pos x="2302" y="2867"/>
    <p:text>1 200 000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6:01.901" idx="37">
    <p:pos x="1830" y="3120"/>
    <p:text>800 000 у. е.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6:09.133" idx="38">
    <p:pos x="2533" y="3829"/>
    <p:text>800 000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0:56:17.359" idx="39">
    <p:pos x="2544" y="3558"/>
    <p:text>1 200 000 − 800 000</p:text>
    <p:extLst>
      <p:ext uri="{C676402C-5697-4E1C-873F-D02D1690AC5C}">
        <p15:threadingInfo xmlns:p15="http://schemas.microsoft.com/office/powerpoint/2012/main" timeZoneBias="-180"/>
      </p:ext>
    </p:extLst>
  </p:cm>
  <p:cm authorId="1" dt="2025-07-17T11:38:43.257" idx="66">
    <p:pos x="4283" y="1987"/>
    <p:text>Убрать точки во всех пунктах, не убирать только после слова у. е.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C199C0-9C95-46DE-849C-D351F30590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0BDD6D-8127-48E1-968E-90FB05FA30A0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/>
            <a:t>Оценка стоимости проекта </a:t>
          </a:r>
          <a:r>
            <a:rPr lang="ru-RU" dirty="0"/>
            <a:t>— процесс прогнозирования затрат на выполнение проекта, включая ресурсы, инфраструктуру и другие расходы.</a:t>
          </a:r>
        </a:p>
      </dgm:t>
    </dgm:pt>
    <dgm:pt modelId="{EC499EF0-7F2B-4DD1-B506-1C62072704E3}" type="parTrans" cxnId="{825FA01E-B95D-4E9D-8645-5E12ACF2E226}">
      <dgm:prSet/>
      <dgm:spPr/>
      <dgm:t>
        <a:bodyPr/>
        <a:lstStyle/>
        <a:p>
          <a:endParaRPr lang="ru-RU"/>
        </a:p>
      </dgm:t>
    </dgm:pt>
    <dgm:pt modelId="{7BE0D07D-AEDD-4CFE-A4AC-742B34BBD2E9}" type="sibTrans" cxnId="{825FA01E-B95D-4E9D-8645-5E12ACF2E226}">
      <dgm:prSet/>
      <dgm:spPr/>
      <dgm:t>
        <a:bodyPr/>
        <a:lstStyle/>
        <a:p>
          <a:endParaRPr lang="ru-RU"/>
        </a:p>
      </dgm:t>
    </dgm:pt>
    <dgm:pt modelId="{335E355E-0A6D-4975-96F1-9B26530AEC20}" type="pres">
      <dgm:prSet presAssocID="{2EC199C0-9C95-46DE-849C-D351F305902B}" presName="linear" presStyleCnt="0">
        <dgm:presLayoutVars>
          <dgm:animLvl val="lvl"/>
          <dgm:resizeHandles val="exact"/>
        </dgm:presLayoutVars>
      </dgm:prSet>
      <dgm:spPr/>
    </dgm:pt>
    <dgm:pt modelId="{610D1018-93D8-48C4-BCAF-AAB1B4DD700D}" type="pres">
      <dgm:prSet presAssocID="{C80BDD6D-8127-48E1-968E-90FB05FA30A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25FA01E-B95D-4E9D-8645-5E12ACF2E226}" srcId="{2EC199C0-9C95-46DE-849C-D351F305902B}" destId="{C80BDD6D-8127-48E1-968E-90FB05FA30A0}" srcOrd="0" destOrd="0" parTransId="{EC499EF0-7F2B-4DD1-B506-1C62072704E3}" sibTransId="{7BE0D07D-AEDD-4CFE-A4AC-742B34BBD2E9}"/>
    <dgm:cxn modelId="{2296818E-1989-41FB-A3CC-76AA80594DD5}" type="presOf" srcId="{2EC199C0-9C95-46DE-849C-D351F305902B}" destId="{335E355E-0A6D-4975-96F1-9B26530AEC20}" srcOrd="0" destOrd="0" presId="urn:microsoft.com/office/officeart/2005/8/layout/vList2"/>
    <dgm:cxn modelId="{C841D6BC-82D2-466D-B490-46B8EB3EAB93}" type="presOf" srcId="{C80BDD6D-8127-48E1-968E-90FB05FA30A0}" destId="{610D1018-93D8-48C4-BCAF-AAB1B4DD700D}" srcOrd="0" destOrd="0" presId="urn:microsoft.com/office/officeart/2005/8/layout/vList2"/>
    <dgm:cxn modelId="{79FB8881-FD99-42CA-AF9D-8E6EBCF55E30}" type="presParOf" srcId="{335E355E-0A6D-4975-96F1-9B26530AEC20}" destId="{610D1018-93D8-48C4-BCAF-AAB1B4DD70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12B37B-AE00-4E4F-9700-56D805BEFC3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2A780A-35C7-485F-95BF-F10BDBFBDC0B}">
      <dgm:prSet/>
      <dgm:spPr/>
      <dgm:t>
        <a:bodyPr/>
        <a:lstStyle/>
        <a:p>
          <a:pPr rtl="0"/>
          <a:r>
            <a:rPr lang="ru-RU" b="1" dirty="0"/>
            <a:t>Что входит</a:t>
          </a:r>
          <a:endParaRPr lang="ru-RU" dirty="0"/>
        </a:p>
      </dgm:t>
    </dgm:pt>
    <dgm:pt modelId="{81CBD0EC-527A-49DB-99E9-2941CC0B393C}" type="parTrans" cxnId="{635CBE29-DA78-4D74-B37F-E0603FDF568D}">
      <dgm:prSet/>
      <dgm:spPr/>
      <dgm:t>
        <a:bodyPr/>
        <a:lstStyle/>
        <a:p>
          <a:endParaRPr lang="ru-RU"/>
        </a:p>
      </dgm:t>
    </dgm:pt>
    <dgm:pt modelId="{8EA4DDD0-BA6E-4449-9367-3363AA4BFCB7}" type="sibTrans" cxnId="{635CBE29-DA78-4D74-B37F-E0603FDF568D}">
      <dgm:prSet/>
      <dgm:spPr/>
      <dgm:t>
        <a:bodyPr/>
        <a:lstStyle/>
        <a:p>
          <a:endParaRPr lang="ru-RU"/>
        </a:p>
      </dgm:t>
    </dgm:pt>
    <dgm:pt modelId="{6DF0CDE2-D481-43A2-9323-870975BB4EF5}">
      <dgm:prSet/>
      <dgm:spPr/>
      <dgm:t>
        <a:bodyPr/>
        <a:lstStyle/>
        <a:p>
          <a:pPr rtl="0"/>
          <a:r>
            <a:rPr lang="ru-RU" dirty="0"/>
            <a:t>Покупка оборудования (компьютеры, серверы)</a:t>
          </a:r>
        </a:p>
      </dgm:t>
    </dgm:pt>
    <dgm:pt modelId="{D7055D5E-ACAF-40F9-A689-EAD9E22495C7}" type="parTrans" cxnId="{64A68B1E-076E-49FA-9B6C-B5714AB34E4F}">
      <dgm:prSet/>
      <dgm:spPr/>
      <dgm:t>
        <a:bodyPr/>
        <a:lstStyle/>
        <a:p>
          <a:endParaRPr lang="ru-RU"/>
        </a:p>
      </dgm:t>
    </dgm:pt>
    <dgm:pt modelId="{12982755-6281-49AD-8813-A30380F0243E}" type="sibTrans" cxnId="{64A68B1E-076E-49FA-9B6C-B5714AB34E4F}">
      <dgm:prSet/>
      <dgm:spPr/>
      <dgm:t>
        <a:bodyPr/>
        <a:lstStyle/>
        <a:p>
          <a:endParaRPr lang="ru-RU"/>
        </a:p>
      </dgm:t>
    </dgm:pt>
    <dgm:pt modelId="{09043D2A-6301-48BC-8067-81D413486A80}">
      <dgm:prSet/>
      <dgm:spPr/>
      <dgm:t>
        <a:bodyPr/>
        <a:lstStyle/>
        <a:p>
          <a:r>
            <a:rPr lang="ru-RU" dirty="0"/>
            <a:t>Лицензии на программное обеспечение</a:t>
          </a:r>
        </a:p>
      </dgm:t>
    </dgm:pt>
    <dgm:pt modelId="{00916258-C640-4553-A715-1B5C38BCA49B}" type="parTrans" cxnId="{8F65912E-FD91-4359-9E46-3DEED2DC6865}">
      <dgm:prSet/>
      <dgm:spPr/>
      <dgm:t>
        <a:bodyPr/>
        <a:lstStyle/>
        <a:p>
          <a:endParaRPr lang="ru-RU"/>
        </a:p>
      </dgm:t>
    </dgm:pt>
    <dgm:pt modelId="{0BB6C7B3-552E-4928-892F-DE840D74C80C}" type="sibTrans" cxnId="{8F65912E-FD91-4359-9E46-3DEED2DC6865}">
      <dgm:prSet/>
      <dgm:spPr/>
      <dgm:t>
        <a:bodyPr/>
        <a:lstStyle/>
        <a:p>
          <a:endParaRPr lang="ru-RU"/>
        </a:p>
      </dgm:t>
    </dgm:pt>
    <dgm:pt modelId="{F85552F3-CC08-4B69-8BF7-F65F30EA03C9}">
      <dgm:prSet/>
      <dgm:spPr/>
      <dgm:t>
        <a:bodyPr/>
        <a:lstStyle/>
        <a:p>
          <a:r>
            <a:rPr lang="ru-RU" dirty="0"/>
            <a:t>Аренда облачных сервисов</a:t>
          </a:r>
        </a:p>
      </dgm:t>
    </dgm:pt>
    <dgm:pt modelId="{34B0AD7C-0713-4CB7-ACC3-7808BC06DB16}" type="parTrans" cxnId="{900D6E1F-F9C8-4A09-8558-12AC153BFC9C}">
      <dgm:prSet/>
      <dgm:spPr/>
      <dgm:t>
        <a:bodyPr/>
        <a:lstStyle/>
        <a:p>
          <a:endParaRPr lang="ru-RU"/>
        </a:p>
      </dgm:t>
    </dgm:pt>
    <dgm:pt modelId="{51C80380-A80A-44B2-B11C-C72F9E467813}" type="sibTrans" cxnId="{900D6E1F-F9C8-4A09-8558-12AC153BFC9C}">
      <dgm:prSet/>
      <dgm:spPr/>
      <dgm:t>
        <a:bodyPr/>
        <a:lstStyle/>
        <a:p>
          <a:endParaRPr lang="ru-RU"/>
        </a:p>
      </dgm:t>
    </dgm:pt>
    <dgm:pt modelId="{8685E6CD-3BD1-4651-8C53-ECF833B2DBAA}" type="pres">
      <dgm:prSet presAssocID="{9D12B37B-AE00-4E4F-9700-56D805BEFC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48F265-B246-4B40-B507-4BEA0881AF94}" type="pres">
      <dgm:prSet presAssocID="{DA2A780A-35C7-485F-95BF-F10BDBFBDC0B}" presName="hierRoot1" presStyleCnt="0">
        <dgm:presLayoutVars>
          <dgm:hierBranch val="init"/>
        </dgm:presLayoutVars>
      </dgm:prSet>
      <dgm:spPr/>
    </dgm:pt>
    <dgm:pt modelId="{E019C7D0-2D86-41AC-93E7-19DB05B4528F}" type="pres">
      <dgm:prSet presAssocID="{DA2A780A-35C7-485F-95BF-F10BDBFBDC0B}" presName="rootComposite1" presStyleCnt="0"/>
      <dgm:spPr/>
    </dgm:pt>
    <dgm:pt modelId="{771EC439-42FC-4B72-A505-9931F9CE2A57}" type="pres">
      <dgm:prSet presAssocID="{DA2A780A-35C7-485F-95BF-F10BDBFBDC0B}" presName="rootText1" presStyleLbl="node0" presStyleIdx="0" presStyleCnt="1">
        <dgm:presLayoutVars>
          <dgm:chPref val="3"/>
        </dgm:presLayoutVars>
      </dgm:prSet>
      <dgm:spPr/>
    </dgm:pt>
    <dgm:pt modelId="{E993F31B-2F6E-4989-8432-6AC1BF8E4414}" type="pres">
      <dgm:prSet presAssocID="{DA2A780A-35C7-485F-95BF-F10BDBFBDC0B}" presName="rootConnector1" presStyleLbl="node1" presStyleIdx="0" presStyleCnt="0"/>
      <dgm:spPr/>
    </dgm:pt>
    <dgm:pt modelId="{270E6E1F-26AD-4100-9EEE-09E30F0FE25F}" type="pres">
      <dgm:prSet presAssocID="{DA2A780A-35C7-485F-95BF-F10BDBFBDC0B}" presName="hierChild2" presStyleCnt="0"/>
      <dgm:spPr/>
    </dgm:pt>
    <dgm:pt modelId="{EB7854F5-E0AF-4CE7-989B-F1E3CC2E78AE}" type="pres">
      <dgm:prSet presAssocID="{D7055D5E-ACAF-40F9-A689-EAD9E22495C7}" presName="Name37" presStyleLbl="parChTrans1D2" presStyleIdx="0" presStyleCnt="3"/>
      <dgm:spPr/>
    </dgm:pt>
    <dgm:pt modelId="{964956C9-0B1C-41DB-B7B1-50A24EA09B1B}" type="pres">
      <dgm:prSet presAssocID="{6DF0CDE2-D481-43A2-9323-870975BB4EF5}" presName="hierRoot2" presStyleCnt="0">
        <dgm:presLayoutVars>
          <dgm:hierBranch val="init"/>
        </dgm:presLayoutVars>
      </dgm:prSet>
      <dgm:spPr/>
    </dgm:pt>
    <dgm:pt modelId="{E16505CF-F76E-4C2E-A867-44D161C9650E}" type="pres">
      <dgm:prSet presAssocID="{6DF0CDE2-D481-43A2-9323-870975BB4EF5}" presName="rootComposite" presStyleCnt="0"/>
      <dgm:spPr/>
    </dgm:pt>
    <dgm:pt modelId="{5ABFA317-88C1-4E1C-8215-197407DC62EC}" type="pres">
      <dgm:prSet presAssocID="{6DF0CDE2-D481-43A2-9323-870975BB4EF5}" presName="rootText" presStyleLbl="node2" presStyleIdx="0" presStyleCnt="3">
        <dgm:presLayoutVars>
          <dgm:chPref val="3"/>
        </dgm:presLayoutVars>
      </dgm:prSet>
      <dgm:spPr/>
    </dgm:pt>
    <dgm:pt modelId="{61DCC6BF-B9D2-4A8D-BCD8-44F060ADE660}" type="pres">
      <dgm:prSet presAssocID="{6DF0CDE2-D481-43A2-9323-870975BB4EF5}" presName="rootConnector" presStyleLbl="node2" presStyleIdx="0" presStyleCnt="3"/>
      <dgm:spPr/>
    </dgm:pt>
    <dgm:pt modelId="{3101225C-4F3B-49FF-B6E5-CBDF5FFFFAFD}" type="pres">
      <dgm:prSet presAssocID="{6DF0CDE2-D481-43A2-9323-870975BB4EF5}" presName="hierChild4" presStyleCnt="0"/>
      <dgm:spPr/>
    </dgm:pt>
    <dgm:pt modelId="{7E9F8A1F-BC7B-409A-811A-5AF91066F144}" type="pres">
      <dgm:prSet presAssocID="{6DF0CDE2-D481-43A2-9323-870975BB4EF5}" presName="hierChild5" presStyleCnt="0"/>
      <dgm:spPr/>
    </dgm:pt>
    <dgm:pt modelId="{D9B3EF68-E45D-465F-A3FA-7A501980326A}" type="pres">
      <dgm:prSet presAssocID="{00916258-C640-4553-A715-1B5C38BCA49B}" presName="Name37" presStyleLbl="parChTrans1D2" presStyleIdx="1" presStyleCnt="3"/>
      <dgm:spPr/>
    </dgm:pt>
    <dgm:pt modelId="{00C0FE60-C1DF-4CAE-96B2-B4D146C6DE4F}" type="pres">
      <dgm:prSet presAssocID="{09043D2A-6301-48BC-8067-81D413486A80}" presName="hierRoot2" presStyleCnt="0">
        <dgm:presLayoutVars>
          <dgm:hierBranch val="init"/>
        </dgm:presLayoutVars>
      </dgm:prSet>
      <dgm:spPr/>
    </dgm:pt>
    <dgm:pt modelId="{2AE0E5D2-799B-43B6-A361-BA9FFB413361}" type="pres">
      <dgm:prSet presAssocID="{09043D2A-6301-48BC-8067-81D413486A80}" presName="rootComposite" presStyleCnt="0"/>
      <dgm:spPr/>
    </dgm:pt>
    <dgm:pt modelId="{5F722A7A-C824-41FB-853D-659C8FC0B614}" type="pres">
      <dgm:prSet presAssocID="{09043D2A-6301-48BC-8067-81D413486A80}" presName="rootText" presStyleLbl="node2" presStyleIdx="1" presStyleCnt="3">
        <dgm:presLayoutVars>
          <dgm:chPref val="3"/>
        </dgm:presLayoutVars>
      </dgm:prSet>
      <dgm:spPr/>
    </dgm:pt>
    <dgm:pt modelId="{7EBD8C39-4EBD-4BE4-ABAE-BA24A4D0BE33}" type="pres">
      <dgm:prSet presAssocID="{09043D2A-6301-48BC-8067-81D413486A80}" presName="rootConnector" presStyleLbl="node2" presStyleIdx="1" presStyleCnt="3"/>
      <dgm:spPr/>
    </dgm:pt>
    <dgm:pt modelId="{27E50C28-5C96-479A-9035-F23495752AA9}" type="pres">
      <dgm:prSet presAssocID="{09043D2A-6301-48BC-8067-81D413486A80}" presName="hierChild4" presStyleCnt="0"/>
      <dgm:spPr/>
    </dgm:pt>
    <dgm:pt modelId="{BD16949F-3706-4748-87A5-19BA6FA46E50}" type="pres">
      <dgm:prSet presAssocID="{09043D2A-6301-48BC-8067-81D413486A80}" presName="hierChild5" presStyleCnt="0"/>
      <dgm:spPr/>
    </dgm:pt>
    <dgm:pt modelId="{DB94D16E-CF91-4AFF-B3C5-817E73AB5C04}" type="pres">
      <dgm:prSet presAssocID="{34B0AD7C-0713-4CB7-ACC3-7808BC06DB16}" presName="Name37" presStyleLbl="parChTrans1D2" presStyleIdx="2" presStyleCnt="3"/>
      <dgm:spPr/>
    </dgm:pt>
    <dgm:pt modelId="{C9E42498-926A-46FE-A850-C0ACD361C41D}" type="pres">
      <dgm:prSet presAssocID="{F85552F3-CC08-4B69-8BF7-F65F30EA03C9}" presName="hierRoot2" presStyleCnt="0">
        <dgm:presLayoutVars>
          <dgm:hierBranch val="init"/>
        </dgm:presLayoutVars>
      </dgm:prSet>
      <dgm:spPr/>
    </dgm:pt>
    <dgm:pt modelId="{0D437CFA-23B4-48DC-B056-874912EC3397}" type="pres">
      <dgm:prSet presAssocID="{F85552F3-CC08-4B69-8BF7-F65F30EA03C9}" presName="rootComposite" presStyleCnt="0"/>
      <dgm:spPr/>
    </dgm:pt>
    <dgm:pt modelId="{9502BDC1-4D00-4339-8F6D-604B35DBCE19}" type="pres">
      <dgm:prSet presAssocID="{F85552F3-CC08-4B69-8BF7-F65F30EA03C9}" presName="rootText" presStyleLbl="node2" presStyleIdx="2" presStyleCnt="3">
        <dgm:presLayoutVars>
          <dgm:chPref val="3"/>
        </dgm:presLayoutVars>
      </dgm:prSet>
      <dgm:spPr/>
    </dgm:pt>
    <dgm:pt modelId="{6046779C-4887-47D3-B3D0-C8162B0874B7}" type="pres">
      <dgm:prSet presAssocID="{F85552F3-CC08-4B69-8BF7-F65F30EA03C9}" presName="rootConnector" presStyleLbl="node2" presStyleIdx="2" presStyleCnt="3"/>
      <dgm:spPr/>
    </dgm:pt>
    <dgm:pt modelId="{FDE92C02-2E8F-4033-9756-5F590CF8032C}" type="pres">
      <dgm:prSet presAssocID="{F85552F3-CC08-4B69-8BF7-F65F30EA03C9}" presName="hierChild4" presStyleCnt="0"/>
      <dgm:spPr/>
    </dgm:pt>
    <dgm:pt modelId="{B7510018-856B-4327-AFA5-31AB3367801A}" type="pres">
      <dgm:prSet presAssocID="{F85552F3-CC08-4B69-8BF7-F65F30EA03C9}" presName="hierChild5" presStyleCnt="0"/>
      <dgm:spPr/>
    </dgm:pt>
    <dgm:pt modelId="{F14BA2C0-F874-41F0-8AD8-4E39B5A93261}" type="pres">
      <dgm:prSet presAssocID="{DA2A780A-35C7-485F-95BF-F10BDBFBDC0B}" presName="hierChild3" presStyleCnt="0"/>
      <dgm:spPr/>
    </dgm:pt>
  </dgm:ptLst>
  <dgm:cxnLst>
    <dgm:cxn modelId="{08A31001-6562-420A-B190-69C4CA251835}" type="presOf" srcId="{F85552F3-CC08-4B69-8BF7-F65F30EA03C9}" destId="{9502BDC1-4D00-4339-8F6D-604B35DBCE19}" srcOrd="0" destOrd="0" presId="urn:microsoft.com/office/officeart/2005/8/layout/orgChart1"/>
    <dgm:cxn modelId="{EC1B2108-3B77-4EC0-8749-D0C41B503C4B}" type="presOf" srcId="{09043D2A-6301-48BC-8067-81D413486A80}" destId="{7EBD8C39-4EBD-4BE4-ABAE-BA24A4D0BE33}" srcOrd="1" destOrd="0" presId="urn:microsoft.com/office/officeart/2005/8/layout/orgChart1"/>
    <dgm:cxn modelId="{45B0200D-B44F-49D6-8DA1-63B98A5BB31C}" type="presOf" srcId="{34B0AD7C-0713-4CB7-ACC3-7808BC06DB16}" destId="{DB94D16E-CF91-4AFF-B3C5-817E73AB5C04}" srcOrd="0" destOrd="0" presId="urn:microsoft.com/office/officeart/2005/8/layout/orgChart1"/>
    <dgm:cxn modelId="{64A68B1E-076E-49FA-9B6C-B5714AB34E4F}" srcId="{DA2A780A-35C7-485F-95BF-F10BDBFBDC0B}" destId="{6DF0CDE2-D481-43A2-9323-870975BB4EF5}" srcOrd="0" destOrd="0" parTransId="{D7055D5E-ACAF-40F9-A689-EAD9E22495C7}" sibTransId="{12982755-6281-49AD-8813-A30380F0243E}"/>
    <dgm:cxn modelId="{900D6E1F-F9C8-4A09-8558-12AC153BFC9C}" srcId="{DA2A780A-35C7-485F-95BF-F10BDBFBDC0B}" destId="{F85552F3-CC08-4B69-8BF7-F65F30EA03C9}" srcOrd="2" destOrd="0" parTransId="{34B0AD7C-0713-4CB7-ACC3-7808BC06DB16}" sibTransId="{51C80380-A80A-44B2-B11C-C72F9E467813}"/>
    <dgm:cxn modelId="{F76F5F27-5D8B-418D-BEEA-480C5B49398D}" type="presOf" srcId="{DA2A780A-35C7-485F-95BF-F10BDBFBDC0B}" destId="{771EC439-42FC-4B72-A505-9931F9CE2A57}" srcOrd="0" destOrd="0" presId="urn:microsoft.com/office/officeart/2005/8/layout/orgChart1"/>
    <dgm:cxn modelId="{635CBE29-DA78-4D74-B37F-E0603FDF568D}" srcId="{9D12B37B-AE00-4E4F-9700-56D805BEFC3C}" destId="{DA2A780A-35C7-485F-95BF-F10BDBFBDC0B}" srcOrd="0" destOrd="0" parTransId="{81CBD0EC-527A-49DB-99E9-2941CC0B393C}" sibTransId="{8EA4DDD0-BA6E-4449-9367-3363AA4BFCB7}"/>
    <dgm:cxn modelId="{F96FD32B-95C2-4BE6-92EB-B0E8B2DFBDDF}" type="presOf" srcId="{F85552F3-CC08-4B69-8BF7-F65F30EA03C9}" destId="{6046779C-4887-47D3-B3D0-C8162B0874B7}" srcOrd="1" destOrd="0" presId="urn:microsoft.com/office/officeart/2005/8/layout/orgChart1"/>
    <dgm:cxn modelId="{8F65912E-FD91-4359-9E46-3DEED2DC6865}" srcId="{DA2A780A-35C7-485F-95BF-F10BDBFBDC0B}" destId="{09043D2A-6301-48BC-8067-81D413486A80}" srcOrd="1" destOrd="0" parTransId="{00916258-C640-4553-A715-1B5C38BCA49B}" sibTransId="{0BB6C7B3-552E-4928-892F-DE840D74C80C}"/>
    <dgm:cxn modelId="{B390B540-3B21-4262-891B-27B062EE76D5}" type="presOf" srcId="{D7055D5E-ACAF-40F9-A689-EAD9E22495C7}" destId="{EB7854F5-E0AF-4CE7-989B-F1E3CC2E78AE}" srcOrd="0" destOrd="0" presId="urn:microsoft.com/office/officeart/2005/8/layout/orgChart1"/>
    <dgm:cxn modelId="{9CE9BA81-100B-499C-90B9-894F32AB8A59}" type="presOf" srcId="{9D12B37B-AE00-4E4F-9700-56D805BEFC3C}" destId="{8685E6CD-3BD1-4651-8C53-ECF833B2DBAA}" srcOrd="0" destOrd="0" presId="urn:microsoft.com/office/officeart/2005/8/layout/orgChart1"/>
    <dgm:cxn modelId="{54A0FC88-7E50-4536-A237-4A3B7CAC098D}" type="presOf" srcId="{DA2A780A-35C7-485F-95BF-F10BDBFBDC0B}" destId="{E993F31B-2F6E-4989-8432-6AC1BF8E4414}" srcOrd="1" destOrd="0" presId="urn:microsoft.com/office/officeart/2005/8/layout/orgChart1"/>
    <dgm:cxn modelId="{70FE4893-17C1-49AC-A9A8-5D902BFB06E2}" type="presOf" srcId="{6DF0CDE2-D481-43A2-9323-870975BB4EF5}" destId="{5ABFA317-88C1-4E1C-8215-197407DC62EC}" srcOrd="0" destOrd="0" presId="urn:microsoft.com/office/officeart/2005/8/layout/orgChart1"/>
    <dgm:cxn modelId="{01499CB9-F3A8-48EA-AE40-BAC99A476C47}" type="presOf" srcId="{6DF0CDE2-D481-43A2-9323-870975BB4EF5}" destId="{61DCC6BF-B9D2-4A8D-BCD8-44F060ADE660}" srcOrd="1" destOrd="0" presId="urn:microsoft.com/office/officeart/2005/8/layout/orgChart1"/>
    <dgm:cxn modelId="{B7D444E8-D216-44FD-8574-D9B74DBB9DFF}" type="presOf" srcId="{09043D2A-6301-48BC-8067-81D413486A80}" destId="{5F722A7A-C824-41FB-853D-659C8FC0B614}" srcOrd="0" destOrd="0" presId="urn:microsoft.com/office/officeart/2005/8/layout/orgChart1"/>
    <dgm:cxn modelId="{B8B6A0F1-1273-45E4-8244-A869A611A6FD}" type="presOf" srcId="{00916258-C640-4553-A715-1B5C38BCA49B}" destId="{D9B3EF68-E45D-465F-A3FA-7A501980326A}" srcOrd="0" destOrd="0" presId="urn:microsoft.com/office/officeart/2005/8/layout/orgChart1"/>
    <dgm:cxn modelId="{90F2596D-72AF-4137-AB19-81F927E7392C}" type="presParOf" srcId="{8685E6CD-3BD1-4651-8C53-ECF833B2DBAA}" destId="{8948F265-B246-4B40-B507-4BEA0881AF94}" srcOrd="0" destOrd="0" presId="urn:microsoft.com/office/officeart/2005/8/layout/orgChart1"/>
    <dgm:cxn modelId="{378CCCCA-A164-4E67-9DFE-32E3E6975FBA}" type="presParOf" srcId="{8948F265-B246-4B40-B507-4BEA0881AF94}" destId="{E019C7D0-2D86-41AC-93E7-19DB05B4528F}" srcOrd="0" destOrd="0" presId="urn:microsoft.com/office/officeart/2005/8/layout/orgChart1"/>
    <dgm:cxn modelId="{3022E191-6FDB-476E-B112-ECC92D20C4E3}" type="presParOf" srcId="{E019C7D0-2D86-41AC-93E7-19DB05B4528F}" destId="{771EC439-42FC-4B72-A505-9931F9CE2A57}" srcOrd="0" destOrd="0" presId="urn:microsoft.com/office/officeart/2005/8/layout/orgChart1"/>
    <dgm:cxn modelId="{BB3242EA-16BD-4608-87F6-DA1004A56BEC}" type="presParOf" srcId="{E019C7D0-2D86-41AC-93E7-19DB05B4528F}" destId="{E993F31B-2F6E-4989-8432-6AC1BF8E4414}" srcOrd="1" destOrd="0" presId="urn:microsoft.com/office/officeart/2005/8/layout/orgChart1"/>
    <dgm:cxn modelId="{07E7E25F-62D9-4E4C-8357-EEA3328A2065}" type="presParOf" srcId="{8948F265-B246-4B40-B507-4BEA0881AF94}" destId="{270E6E1F-26AD-4100-9EEE-09E30F0FE25F}" srcOrd="1" destOrd="0" presId="urn:microsoft.com/office/officeart/2005/8/layout/orgChart1"/>
    <dgm:cxn modelId="{E59712C0-A353-4A3A-9D07-9D076FC3134F}" type="presParOf" srcId="{270E6E1F-26AD-4100-9EEE-09E30F0FE25F}" destId="{EB7854F5-E0AF-4CE7-989B-F1E3CC2E78AE}" srcOrd="0" destOrd="0" presId="urn:microsoft.com/office/officeart/2005/8/layout/orgChart1"/>
    <dgm:cxn modelId="{A6F31E6D-8313-427A-BB5F-D4CED1B5E10F}" type="presParOf" srcId="{270E6E1F-26AD-4100-9EEE-09E30F0FE25F}" destId="{964956C9-0B1C-41DB-B7B1-50A24EA09B1B}" srcOrd="1" destOrd="0" presId="urn:microsoft.com/office/officeart/2005/8/layout/orgChart1"/>
    <dgm:cxn modelId="{2EA8702E-FD9B-47C6-BD32-DBC4EB08E6CD}" type="presParOf" srcId="{964956C9-0B1C-41DB-B7B1-50A24EA09B1B}" destId="{E16505CF-F76E-4C2E-A867-44D161C9650E}" srcOrd="0" destOrd="0" presId="urn:microsoft.com/office/officeart/2005/8/layout/orgChart1"/>
    <dgm:cxn modelId="{21A0A85B-D0DC-4BF4-BB7F-13457F166F27}" type="presParOf" srcId="{E16505CF-F76E-4C2E-A867-44D161C9650E}" destId="{5ABFA317-88C1-4E1C-8215-197407DC62EC}" srcOrd="0" destOrd="0" presId="urn:microsoft.com/office/officeart/2005/8/layout/orgChart1"/>
    <dgm:cxn modelId="{7E386612-F145-429F-AC53-77D5592FB267}" type="presParOf" srcId="{E16505CF-F76E-4C2E-A867-44D161C9650E}" destId="{61DCC6BF-B9D2-4A8D-BCD8-44F060ADE660}" srcOrd="1" destOrd="0" presId="urn:microsoft.com/office/officeart/2005/8/layout/orgChart1"/>
    <dgm:cxn modelId="{ACCEC563-1752-473A-8265-4B9291BC2B16}" type="presParOf" srcId="{964956C9-0B1C-41DB-B7B1-50A24EA09B1B}" destId="{3101225C-4F3B-49FF-B6E5-CBDF5FFFFAFD}" srcOrd="1" destOrd="0" presId="urn:microsoft.com/office/officeart/2005/8/layout/orgChart1"/>
    <dgm:cxn modelId="{525053B4-27E4-4D2A-9DE4-D9911E1F689A}" type="presParOf" srcId="{964956C9-0B1C-41DB-B7B1-50A24EA09B1B}" destId="{7E9F8A1F-BC7B-409A-811A-5AF91066F144}" srcOrd="2" destOrd="0" presId="urn:microsoft.com/office/officeart/2005/8/layout/orgChart1"/>
    <dgm:cxn modelId="{A1311C7D-4D21-4B82-9253-26689D7E81A7}" type="presParOf" srcId="{270E6E1F-26AD-4100-9EEE-09E30F0FE25F}" destId="{D9B3EF68-E45D-465F-A3FA-7A501980326A}" srcOrd="2" destOrd="0" presId="urn:microsoft.com/office/officeart/2005/8/layout/orgChart1"/>
    <dgm:cxn modelId="{10060011-88E5-4437-8343-AED3929F8BA5}" type="presParOf" srcId="{270E6E1F-26AD-4100-9EEE-09E30F0FE25F}" destId="{00C0FE60-C1DF-4CAE-96B2-B4D146C6DE4F}" srcOrd="3" destOrd="0" presId="urn:microsoft.com/office/officeart/2005/8/layout/orgChart1"/>
    <dgm:cxn modelId="{862C8F66-A453-4908-B2B9-4EC6EF455F06}" type="presParOf" srcId="{00C0FE60-C1DF-4CAE-96B2-B4D146C6DE4F}" destId="{2AE0E5D2-799B-43B6-A361-BA9FFB413361}" srcOrd="0" destOrd="0" presId="urn:microsoft.com/office/officeart/2005/8/layout/orgChart1"/>
    <dgm:cxn modelId="{F592A44C-C754-4F64-93C9-DFD71F944D74}" type="presParOf" srcId="{2AE0E5D2-799B-43B6-A361-BA9FFB413361}" destId="{5F722A7A-C824-41FB-853D-659C8FC0B614}" srcOrd="0" destOrd="0" presId="urn:microsoft.com/office/officeart/2005/8/layout/orgChart1"/>
    <dgm:cxn modelId="{AAF8B671-9B2A-4667-9A37-5FE259F89A8A}" type="presParOf" srcId="{2AE0E5D2-799B-43B6-A361-BA9FFB413361}" destId="{7EBD8C39-4EBD-4BE4-ABAE-BA24A4D0BE33}" srcOrd="1" destOrd="0" presId="urn:microsoft.com/office/officeart/2005/8/layout/orgChart1"/>
    <dgm:cxn modelId="{36C82F11-6012-47FD-9A2B-88E844EA89E9}" type="presParOf" srcId="{00C0FE60-C1DF-4CAE-96B2-B4D146C6DE4F}" destId="{27E50C28-5C96-479A-9035-F23495752AA9}" srcOrd="1" destOrd="0" presId="urn:microsoft.com/office/officeart/2005/8/layout/orgChart1"/>
    <dgm:cxn modelId="{A46311CA-98F7-43A7-A2FF-DAD556EAB618}" type="presParOf" srcId="{00C0FE60-C1DF-4CAE-96B2-B4D146C6DE4F}" destId="{BD16949F-3706-4748-87A5-19BA6FA46E50}" srcOrd="2" destOrd="0" presId="urn:microsoft.com/office/officeart/2005/8/layout/orgChart1"/>
    <dgm:cxn modelId="{E0EC4083-D6FA-4771-97D5-51768968DFCC}" type="presParOf" srcId="{270E6E1F-26AD-4100-9EEE-09E30F0FE25F}" destId="{DB94D16E-CF91-4AFF-B3C5-817E73AB5C04}" srcOrd="4" destOrd="0" presId="urn:microsoft.com/office/officeart/2005/8/layout/orgChart1"/>
    <dgm:cxn modelId="{63376762-7420-4DC1-98A5-6D34944EB3E4}" type="presParOf" srcId="{270E6E1F-26AD-4100-9EEE-09E30F0FE25F}" destId="{C9E42498-926A-46FE-A850-C0ACD361C41D}" srcOrd="5" destOrd="0" presId="urn:microsoft.com/office/officeart/2005/8/layout/orgChart1"/>
    <dgm:cxn modelId="{143B3FA5-30FF-43F9-80CA-DDD66839517A}" type="presParOf" srcId="{C9E42498-926A-46FE-A850-C0ACD361C41D}" destId="{0D437CFA-23B4-48DC-B056-874912EC3397}" srcOrd="0" destOrd="0" presId="urn:microsoft.com/office/officeart/2005/8/layout/orgChart1"/>
    <dgm:cxn modelId="{107E6024-3E22-4A2A-A4E6-675F527BFA10}" type="presParOf" srcId="{0D437CFA-23B4-48DC-B056-874912EC3397}" destId="{9502BDC1-4D00-4339-8F6D-604B35DBCE19}" srcOrd="0" destOrd="0" presId="urn:microsoft.com/office/officeart/2005/8/layout/orgChart1"/>
    <dgm:cxn modelId="{50BFCCE3-0A7B-403F-9F07-6DF59F38AAC3}" type="presParOf" srcId="{0D437CFA-23B4-48DC-B056-874912EC3397}" destId="{6046779C-4887-47D3-B3D0-C8162B0874B7}" srcOrd="1" destOrd="0" presId="urn:microsoft.com/office/officeart/2005/8/layout/orgChart1"/>
    <dgm:cxn modelId="{337DF6E4-9EB0-4839-A961-A89BC9F92A4C}" type="presParOf" srcId="{C9E42498-926A-46FE-A850-C0ACD361C41D}" destId="{FDE92C02-2E8F-4033-9756-5F590CF8032C}" srcOrd="1" destOrd="0" presId="urn:microsoft.com/office/officeart/2005/8/layout/orgChart1"/>
    <dgm:cxn modelId="{E8781D2A-EA89-4DD9-82D0-CDB8378E409F}" type="presParOf" srcId="{C9E42498-926A-46FE-A850-C0ACD361C41D}" destId="{B7510018-856B-4327-AFA5-31AB3367801A}" srcOrd="2" destOrd="0" presId="urn:microsoft.com/office/officeart/2005/8/layout/orgChart1"/>
    <dgm:cxn modelId="{BC97E5E1-C27D-489E-B96D-A842BC3429C4}" type="presParOf" srcId="{8948F265-B246-4B40-B507-4BEA0881AF94}" destId="{F14BA2C0-F874-41F0-8AD8-4E39B5A932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D12B37B-AE00-4E4F-9700-56D805BEFC3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2A780A-35C7-485F-95BF-F10BDBFBDC0B}">
      <dgm:prSet/>
      <dgm:spPr/>
      <dgm:t>
        <a:bodyPr/>
        <a:lstStyle/>
        <a:p>
          <a:pPr rtl="0"/>
          <a:r>
            <a:rPr lang="ru-RU" b="1" dirty="0"/>
            <a:t>Что входит</a:t>
          </a:r>
          <a:endParaRPr lang="ru-RU" dirty="0"/>
        </a:p>
      </dgm:t>
    </dgm:pt>
    <dgm:pt modelId="{81CBD0EC-527A-49DB-99E9-2941CC0B393C}" type="parTrans" cxnId="{635CBE29-DA78-4D74-B37F-E0603FDF568D}">
      <dgm:prSet/>
      <dgm:spPr/>
      <dgm:t>
        <a:bodyPr/>
        <a:lstStyle/>
        <a:p>
          <a:endParaRPr lang="ru-RU"/>
        </a:p>
      </dgm:t>
    </dgm:pt>
    <dgm:pt modelId="{8EA4DDD0-BA6E-4449-9367-3363AA4BFCB7}" type="sibTrans" cxnId="{635CBE29-DA78-4D74-B37F-E0603FDF568D}">
      <dgm:prSet/>
      <dgm:spPr/>
      <dgm:t>
        <a:bodyPr/>
        <a:lstStyle/>
        <a:p>
          <a:endParaRPr lang="ru-RU"/>
        </a:p>
      </dgm:t>
    </dgm:pt>
    <dgm:pt modelId="{6DF0CDE2-D481-43A2-9323-870975BB4EF5}">
      <dgm:prSet/>
      <dgm:spPr/>
      <dgm:t>
        <a:bodyPr/>
        <a:lstStyle/>
        <a:p>
          <a:pPr rtl="0"/>
          <a:r>
            <a:rPr lang="ru-RU" dirty="0"/>
            <a:t>Аренда офисов</a:t>
          </a:r>
        </a:p>
      </dgm:t>
    </dgm:pt>
    <dgm:pt modelId="{D7055D5E-ACAF-40F9-A689-EAD9E22495C7}" type="parTrans" cxnId="{64A68B1E-076E-49FA-9B6C-B5714AB34E4F}">
      <dgm:prSet/>
      <dgm:spPr/>
      <dgm:t>
        <a:bodyPr/>
        <a:lstStyle/>
        <a:p>
          <a:endParaRPr lang="ru-RU"/>
        </a:p>
      </dgm:t>
    </dgm:pt>
    <dgm:pt modelId="{12982755-6281-49AD-8813-A30380F0243E}" type="sibTrans" cxnId="{64A68B1E-076E-49FA-9B6C-B5714AB34E4F}">
      <dgm:prSet/>
      <dgm:spPr/>
      <dgm:t>
        <a:bodyPr/>
        <a:lstStyle/>
        <a:p>
          <a:endParaRPr lang="ru-RU"/>
        </a:p>
      </dgm:t>
    </dgm:pt>
    <dgm:pt modelId="{B291E9BF-1F49-41EA-8179-626E82A82D9F}">
      <dgm:prSet/>
      <dgm:spPr/>
      <dgm:t>
        <a:bodyPr/>
        <a:lstStyle/>
        <a:p>
          <a:r>
            <a:rPr lang="ru-RU" dirty="0"/>
            <a:t>Канцелярия и расходные материалы</a:t>
          </a:r>
        </a:p>
      </dgm:t>
    </dgm:pt>
    <dgm:pt modelId="{12BC49F8-7E40-4B56-B12A-C7AA29F8FC70}" type="parTrans" cxnId="{B7EAAEB4-0982-495D-9A7A-0CC46B0CA3C5}">
      <dgm:prSet/>
      <dgm:spPr/>
      <dgm:t>
        <a:bodyPr/>
        <a:lstStyle/>
        <a:p>
          <a:endParaRPr lang="ru-RU"/>
        </a:p>
      </dgm:t>
    </dgm:pt>
    <dgm:pt modelId="{7772F968-7DCC-4E16-B769-04A723359279}" type="sibTrans" cxnId="{B7EAAEB4-0982-495D-9A7A-0CC46B0CA3C5}">
      <dgm:prSet/>
      <dgm:spPr/>
      <dgm:t>
        <a:bodyPr/>
        <a:lstStyle/>
        <a:p>
          <a:endParaRPr lang="ru-RU"/>
        </a:p>
      </dgm:t>
    </dgm:pt>
    <dgm:pt modelId="{B5E3C6BE-63FE-412E-8D17-930D4D3816D2}">
      <dgm:prSet/>
      <dgm:spPr/>
      <dgm:t>
        <a:bodyPr/>
        <a:lstStyle/>
        <a:p>
          <a:r>
            <a:rPr lang="ru-RU" dirty="0"/>
            <a:t>Командировки</a:t>
          </a:r>
        </a:p>
      </dgm:t>
    </dgm:pt>
    <dgm:pt modelId="{AEA79881-2398-4B1F-A3F6-44C51572210D}" type="parTrans" cxnId="{9E6C9A77-CAE5-42A0-8535-378A835E547E}">
      <dgm:prSet/>
      <dgm:spPr/>
      <dgm:t>
        <a:bodyPr/>
        <a:lstStyle/>
        <a:p>
          <a:endParaRPr lang="ru-RU"/>
        </a:p>
      </dgm:t>
    </dgm:pt>
    <dgm:pt modelId="{EBB78761-92D5-41AB-85E2-35F74BDE6D6B}" type="sibTrans" cxnId="{9E6C9A77-CAE5-42A0-8535-378A835E547E}">
      <dgm:prSet/>
      <dgm:spPr/>
      <dgm:t>
        <a:bodyPr/>
        <a:lstStyle/>
        <a:p>
          <a:endParaRPr lang="ru-RU"/>
        </a:p>
      </dgm:t>
    </dgm:pt>
    <dgm:pt modelId="{8685E6CD-3BD1-4651-8C53-ECF833B2DBAA}" type="pres">
      <dgm:prSet presAssocID="{9D12B37B-AE00-4E4F-9700-56D805BEFC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48F265-B246-4B40-B507-4BEA0881AF94}" type="pres">
      <dgm:prSet presAssocID="{DA2A780A-35C7-485F-95BF-F10BDBFBDC0B}" presName="hierRoot1" presStyleCnt="0">
        <dgm:presLayoutVars>
          <dgm:hierBranch val="init"/>
        </dgm:presLayoutVars>
      </dgm:prSet>
      <dgm:spPr/>
    </dgm:pt>
    <dgm:pt modelId="{E019C7D0-2D86-41AC-93E7-19DB05B4528F}" type="pres">
      <dgm:prSet presAssocID="{DA2A780A-35C7-485F-95BF-F10BDBFBDC0B}" presName="rootComposite1" presStyleCnt="0"/>
      <dgm:spPr/>
    </dgm:pt>
    <dgm:pt modelId="{771EC439-42FC-4B72-A505-9931F9CE2A57}" type="pres">
      <dgm:prSet presAssocID="{DA2A780A-35C7-485F-95BF-F10BDBFBDC0B}" presName="rootText1" presStyleLbl="node0" presStyleIdx="0" presStyleCnt="1">
        <dgm:presLayoutVars>
          <dgm:chPref val="3"/>
        </dgm:presLayoutVars>
      </dgm:prSet>
      <dgm:spPr/>
    </dgm:pt>
    <dgm:pt modelId="{E993F31B-2F6E-4989-8432-6AC1BF8E4414}" type="pres">
      <dgm:prSet presAssocID="{DA2A780A-35C7-485F-95BF-F10BDBFBDC0B}" presName="rootConnector1" presStyleLbl="node1" presStyleIdx="0" presStyleCnt="0"/>
      <dgm:spPr/>
    </dgm:pt>
    <dgm:pt modelId="{270E6E1F-26AD-4100-9EEE-09E30F0FE25F}" type="pres">
      <dgm:prSet presAssocID="{DA2A780A-35C7-485F-95BF-F10BDBFBDC0B}" presName="hierChild2" presStyleCnt="0"/>
      <dgm:spPr/>
    </dgm:pt>
    <dgm:pt modelId="{EB7854F5-E0AF-4CE7-989B-F1E3CC2E78AE}" type="pres">
      <dgm:prSet presAssocID="{D7055D5E-ACAF-40F9-A689-EAD9E22495C7}" presName="Name37" presStyleLbl="parChTrans1D2" presStyleIdx="0" presStyleCnt="3"/>
      <dgm:spPr/>
    </dgm:pt>
    <dgm:pt modelId="{964956C9-0B1C-41DB-B7B1-50A24EA09B1B}" type="pres">
      <dgm:prSet presAssocID="{6DF0CDE2-D481-43A2-9323-870975BB4EF5}" presName="hierRoot2" presStyleCnt="0">
        <dgm:presLayoutVars>
          <dgm:hierBranch val="init"/>
        </dgm:presLayoutVars>
      </dgm:prSet>
      <dgm:spPr/>
    </dgm:pt>
    <dgm:pt modelId="{E16505CF-F76E-4C2E-A867-44D161C9650E}" type="pres">
      <dgm:prSet presAssocID="{6DF0CDE2-D481-43A2-9323-870975BB4EF5}" presName="rootComposite" presStyleCnt="0"/>
      <dgm:spPr/>
    </dgm:pt>
    <dgm:pt modelId="{5ABFA317-88C1-4E1C-8215-197407DC62EC}" type="pres">
      <dgm:prSet presAssocID="{6DF0CDE2-D481-43A2-9323-870975BB4EF5}" presName="rootText" presStyleLbl="node2" presStyleIdx="0" presStyleCnt="3">
        <dgm:presLayoutVars>
          <dgm:chPref val="3"/>
        </dgm:presLayoutVars>
      </dgm:prSet>
      <dgm:spPr/>
    </dgm:pt>
    <dgm:pt modelId="{61DCC6BF-B9D2-4A8D-BCD8-44F060ADE660}" type="pres">
      <dgm:prSet presAssocID="{6DF0CDE2-D481-43A2-9323-870975BB4EF5}" presName="rootConnector" presStyleLbl="node2" presStyleIdx="0" presStyleCnt="3"/>
      <dgm:spPr/>
    </dgm:pt>
    <dgm:pt modelId="{3101225C-4F3B-49FF-B6E5-CBDF5FFFFAFD}" type="pres">
      <dgm:prSet presAssocID="{6DF0CDE2-D481-43A2-9323-870975BB4EF5}" presName="hierChild4" presStyleCnt="0"/>
      <dgm:spPr/>
    </dgm:pt>
    <dgm:pt modelId="{7E9F8A1F-BC7B-409A-811A-5AF91066F144}" type="pres">
      <dgm:prSet presAssocID="{6DF0CDE2-D481-43A2-9323-870975BB4EF5}" presName="hierChild5" presStyleCnt="0"/>
      <dgm:spPr/>
    </dgm:pt>
    <dgm:pt modelId="{10F5C9D2-B41B-49D5-ACF7-3506C08B4F2D}" type="pres">
      <dgm:prSet presAssocID="{12BC49F8-7E40-4B56-B12A-C7AA29F8FC70}" presName="Name37" presStyleLbl="parChTrans1D2" presStyleIdx="1" presStyleCnt="3"/>
      <dgm:spPr/>
    </dgm:pt>
    <dgm:pt modelId="{67198A9F-7944-48A0-91B7-47819597D41D}" type="pres">
      <dgm:prSet presAssocID="{B291E9BF-1F49-41EA-8179-626E82A82D9F}" presName="hierRoot2" presStyleCnt="0">
        <dgm:presLayoutVars>
          <dgm:hierBranch val="init"/>
        </dgm:presLayoutVars>
      </dgm:prSet>
      <dgm:spPr/>
    </dgm:pt>
    <dgm:pt modelId="{D96ACB7E-B1C8-4E64-8B3D-E625F9413367}" type="pres">
      <dgm:prSet presAssocID="{B291E9BF-1F49-41EA-8179-626E82A82D9F}" presName="rootComposite" presStyleCnt="0"/>
      <dgm:spPr/>
    </dgm:pt>
    <dgm:pt modelId="{6BB5F378-8325-48FB-8C2C-F7E94D9D5693}" type="pres">
      <dgm:prSet presAssocID="{B291E9BF-1F49-41EA-8179-626E82A82D9F}" presName="rootText" presStyleLbl="node2" presStyleIdx="1" presStyleCnt="3">
        <dgm:presLayoutVars>
          <dgm:chPref val="3"/>
        </dgm:presLayoutVars>
      </dgm:prSet>
      <dgm:spPr/>
    </dgm:pt>
    <dgm:pt modelId="{4109DB88-EA44-4185-A86B-5DA92F4ACE90}" type="pres">
      <dgm:prSet presAssocID="{B291E9BF-1F49-41EA-8179-626E82A82D9F}" presName="rootConnector" presStyleLbl="node2" presStyleIdx="1" presStyleCnt="3"/>
      <dgm:spPr/>
    </dgm:pt>
    <dgm:pt modelId="{5E71839E-3A40-43DC-B523-2EA97B634082}" type="pres">
      <dgm:prSet presAssocID="{B291E9BF-1F49-41EA-8179-626E82A82D9F}" presName="hierChild4" presStyleCnt="0"/>
      <dgm:spPr/>
    </dgm:pt>
    <dgm:pt modelId="{DFBD4CFC-B8DA-494D-BD11-4829CC1ABA37}" type="pres">
      <dgm:prSet presAssocID="{B291E9BF-1F49-41EA-8179-626E82A82D9F}" presName="hierChild5" presStyleCnt="0"/>
      <dgm:spPr/>
    </dgm:pt>
    <dgm:pt modelId="{B03B8B36-AC14-45D6-8F48-DF1060FAC2A1}" type="pres">
      <dgm:prSet presAssocID="{AEA79881-2398-4B1F-A3F6-44C51572210D}" presName="Name37" presStyleLbl="parChTrans1D2" presStyleIdx="2" presStyleCnt="3"/>
      <dgm:spPr/>
    </dgm:pt>
    <dgm:pt modelId="{24B04D66-960B-447E-9AD1-447D4FDF79AC}" type="pres">
      <dgm:prSet presAssocID="{B5E3C6BE-63FE-412E-8D17-930D4D3816D2}" presName="hierRoot2" presStyleCnt="0">
        <dgm:presLayoutVars>
          <dgm:hierBranch val="init"/>
        </dgm:presLayoutVars>
      </dgm:prSet>
      <dgm:spPr/>
    </dgm:pt>
    <dgm:pt modelId="{73FA2C21-BDDF-4A8B-8C73-A609863FDC04}" type="pres">
      <dgm:prSet presAssocID="{B5E3C6BE-63FE-412E-8D17-930D4D3816D2}" presName="rootComposite" presStyleCnt="0"/>
      <dgm:spPr/>
    </dgm:pt>
    <dgm:pt modelId="{72B51779-C98C-4987-A220-BC29789726E9}" type="pres">
      <dgm:prSet presAssocID="{B5E3C6BE-63FE-412E-8D17-930D4D3816D2}" presName="rootText" presStyleLbl="node2" presStyleIdx="2" presStyleCnt="3">
        <dgm:presLayoutVars>
          <dgm:chPref val="3"/>
        </dgm:presLayoutVars>
      </dgm:prSet>
      <dgm:spPr/>
    </dgm:pt>
    <dgm:pt modelId="{478923F9-E34C-4E86-9331-F70D4E5299BA}" type="pres">
      <dgm:prSet presAssocID="{B5E3C6BE-63FE-412E-8D17-930D4D3816D2}" presName="rootConnector" presStyleLbl="node2" presStyleIdx="2" presStyleCnt="3"/>
      <dgm:spPr/>
    </dgm:pt>
    <dgm:pt modelId="{A73C15FA-9AFD-4369-BBA5-45EC01859AE0}" type="pres">
      <dgm:prSet presAssocID="{B5E3C6BE-63FE-412E-8D17-930D4D3816D2}" presName="hierChild4" presStyleCnt="0"/>
      <dgm:spPr/>
    </dgm:pt>
    <dgm:pt modelId="{A66B1BEB-AA6A-40A0-A271-ADD20B646F68}" type="pres">
      <dgm:prSet presAssocID="{B5E3C6BE-63FE-412E-8D17-930D4D3816D2}" presName="hierChild5" presStyleCnt="0"/>
      <dgm:spPr/>
    </dgm:pt>
    <dgm:pt modelId="{F14BA2C0-F874-41F0-8AD8-4E39B5A93261}" type="pres">
      <dgm:prSet presAssocID="{DA2A780A-35C7-485F-95BF-F10BDBFBDC0B}" presName="hierChild3" presStyleCnt="0"/>
      <dgm:spPr/>
    </dgm:pt>
  </dgm:ptLst>
  <dgm:cxnLst>
    <dgm:cxn modelId="{64A68B1E-076E-49FA-9B6C-B5714AB34E4F}" srcId="{DA2A780A-35C7-485F-95BF-F10BDBFBDC0B}" destId="{6DF0CDE2-D481-43A2-9323-870975BB4EF5}" srcOrd="0" destOrd="0" parTransId="{D7055D5E-ACAF-40F9-A689-EAD9E22495C7}" sibTransId="{12982755-6281-49AD-8813-A30380F0243E}"/>
    <dgm:cxn modelId="{F76F5F27-5D8B-418D-BEEA-480C5B49398D}" type="presOf" srcId="{DA2A780A-35C7-485F-95BF-F10BDBFBDC0B}" destId="{771EC439-42FC-4B72-A505-9931F9CE2A57}" srcOrd="0" destOrd="0" presId="urn:microsoft.com/office/officeart/2005/8/layout/orgChart1"/>
    <dgm:cxn modelId="{5A108628-D224-43BD-9C2B-B61B04DD9C58}" type="presOf" srcId="{AEA79881-2398-4B1F-A3F6-44C51572210D}" destId="{B03B8B36-AC14-45D6-8F48-DF1060FAC2A1}" srcOrd="0" destOrd="0" presId="urn:microsoft.com/office/officeart/2005/8/layout/orgChart1"/>
    <dgm:cxn modelId="{635CBE29-DA78-4D74-B37F-E0603FDF568D}" srcId="{9D12B37B-AE00-4E4F-9700-56D805BEFC3C}" destId="{DA2A780A-35C7-485F-95BF-F10BDBFBDC0B}" srcOrd="0" destOrd="0" parTransId="{81CBD0EC-527A-49DB-99E9-2941CC0B393C}" sibTransId="{8EA4DDD0-BA6E-4449-9367-3363AA4BFCB7}"/>
    <dgm:cxn modelId="{2824A634-FF1A-4087-B9C7-AE1D8A3FA30C}" type="presOf" srcId="{12BC49F8-7E40-4B56-B12A-C7AA29F8FC70}" destId="{10F5C9D2-B41B-49D5-ACF7-3506C08B4F2D}" srcOrd="0" destOrd="0" presId="urn:microsoft.com/office/officeart/2005/8/layout/orgChart1"/>
    <dgm:cxn modelId="{B390B540-3B21-4262-891B-27B062EE76D5}" type="presOf" srcId="{D7055D5E-ACAF-40F9-A689-EAD9E22495C7}" destId="{EB7854F5-E0AF-4CE7-989B-F1E3CC2E78AE}" srcOrd="0" destOrd="0" presId="urn:microsoft.com/office/officeart/2005/8/layout/orgChart1"/>
    <dgm:cxn modelId="{9E6C9A77-CAE5-42A0-8535-378A835E547E}" srcId="{DA2A780A-35C7-485F-95BF-F10BDBFBDC0B}" destId="{B5E3C6BE-63FE-412E-8D17-930D4D3816D2}" srcOrd="2" destOrd="0" parTransId="{AEA79881-2398-4B1F-A3F6-44C51572210D}" sibTransId="{EBB78761-92D5-41AB-85E2-35F74BDE6D6B}"/>
    <dgm:cxn modelId="{2650627F-8781-44BC-B7E3-3E6D92C4728E}" type="presOf" srcId="{B291E9BF-1F49-41EA-8179-626E82A82D9F}" destId="{4109DB88-EA44-4185-A86B-5DA92F4ACE90}" srcOrd="1" destOrd="0" presId="urn:microsoft.com/office/officeart/2005/8/layout/orgChart1"/>
    <dgm:cxn modelId="{9CE9BA81-100B-499C-90B9-894F32AB8A59}" type="presOf" srcId="{9D12B37B-AE00-4E4F-9700-56D805BEFC3C}" destId="{8685E6CD-3BD1-4651-8C53-ECF833B2DBAA}" srcOrd="0" destOrd="0" presId="urn:microsoft.com/office/officeart/2005/8/layout/orgChart1"/>
    <dgm:cxn modelId="{54A0FC88-7E50-4536-A237-4A3B7CAC098D}" type="presOf" srcId="{DA2A780A-35C7-485F-95BF-F10BDBFBDC0B}" destId="{E993F31B-2F6E-4989-8432-6AC1BF8E4414}" srcOrd="1" destOrd="0" presId="urn:microsoft.com/office/officeart/2005/8/layout/orgChart1"/>
    <dgm:cxn modelId="{70FE4893-17C1-49AC-A9A8-5D902BFB06E2}" type="presOf" srcId="{6DF0CDE2-D481-43A2-9323-870975BB4EF5}" destId="{5ABFA317-88C1-4E1C-8215-197407DC62EC}" srcOrd="0" destOrd="0" presId="urn:microsoft.com/office/officeart/2005/8/layout/orgChart1"/>
    <dgm:cxn modelId="{BAA44AAB-6FB2-4C82-BD59-6813EE9DD762}" type="presOf" srcId="{B5E3C6BE-63FE-412E-8D17-930D4D3816D2}" destId="{478923F9-E34C-4E86-9331-F70D4E5299BA}" srcOrd="1" destOrd="0" presId="urn:microsoft.com/office/officeart/2005/8/layout/orgChart1"/>
    <dgm:cxn modelId="{B7EAAEB4-0982-495D-9A7A-0CC46B0CA3C5}" srcId="{DA2A780A-35C7-485F-95BF-F10BDBFBDC0B}" destId="{B291E9BF-1F49-41EA-8179-626E82A82D9F}" srcOrd="1" destOrd="0" parTransId="{12BC49F8-7E40-4B56-B12A-C7AA29F8FC70}" sibTransId="{7772F968-7DCC-4E16-B769-04A723359279}"/>
    <dgm:cxn modelId="{01499CB9-F3A8-48EA-AE40-BAC99A476C47}" type="presOf" srcId="{6DF0CDE2-D481-43A2-9323-870975BB4EF5}" destId="{61DCC6BF-B9D2-4A8D-BCD8-44F060ADE660}" srcOrd="1" destOrd="0" presId="urn:microsoft.com/office/officeart/2005/8/layout/orgChart1"/>
    <dgm:cxn modelId="{C4EF9AE0-17B1-4E73-8970-61ADF3122310}" type="presOf" srcId="{B5E3C6BE-63FE-412E-8D17-930D4D3816D2}" destId="{72B51779-C98C-4987-A220-BC29789726E9}" srcOrd="0" destOrd="0" presId="urn:microsoft.com/office/officeart/2005/8/layout/orgChart1"/>
    <dgm:cxn modelId="{2F1033F2-6451-4655-B7FC-82AF7EA26A5A}" type="presOf" srcId="{B291E9BF-1F49-41EA-8179-626E82A82D9F}" destId="{6BB5F378-8325-48FB-8C2C-F7E94D9D5693}" srcOrd="0" destOrd="0" presId="urn:microsoft.com/office/officeart/2005/8/layout/orgChart1"/>
    <dgm:cxn modelId="{90F2596D-72AF-4137-AB19-81F927E7392C}" type="presParOf" srcId="{8685E6CD-3BD1-4651-8C53-ECF833B2DBAA}" destId="{8948F265-B246-4B40-B507-4BEA0881AF94}" srcOrd="0" destOrd="0" presId="urn:microsoft.com/office/officeart/2005/8/layout/orgChart1"/>
    <dgm:cxn modelId="{378CCCCA-A164-4E67-9DFE-32E3E6975FBA}" type="presParOf" srcId="{8948F265-B246-4B40-B507-4BEA0881AF94}" destId="{E019C7D0-2D86-41AC-93E7-19DB05B4528F}" srcOrd="0" destOrd="0" presId="urn:microsoft.com/office/officeart/2005/8/layout/orgChart1"/>
    <dgm:cxn modelId="{3022E191-6FDB-476E-B112-ECC92D20C4E3}" type="presParOf" srcId="{E019C7D0-2D86-41AC-93E7-19DB05B4528F}" destId="{771EC439-42FC-4B72-A505-9931F9CE2A57}" srcOrd="0" destOrd="0" presId="urn:microsoft.com/office/officeart/2005/8/layout/orgChart1"/>
    <dgm:cxn modelId="{BB3242EA-16BD-4608-87F6-DA1004A56BEC}" type="presParOf" srcId="{E019C7D0-2D86-41AC-93E7-19DB05B4528F}" destId="{E993F31B-2F6E-4989-8432-6AC1BF8E4414}" srcOrd="1" destOrd="0" presId="urn:microsoft.com/office/officeart/2005/8/layout/orgChart1"/>
    <dgm:cxn modelId="{07E7E25F-62D9-4E4C-8357-EEA3328A2065}" type="presParOf" srcId="{8948F265-B246-4B40-B507-4BEA0881AF94}" destId="{270E6E1F-26AD-4100-9EEE-09E30F0FE25F}" srcOrd="1" destOrd="0" presId="urn:microsoft.com/office/officeart/2005/8/layout/orgChart1"/>
    <dgm:cxn modelId="{E59712C0-A353-4A3A-9D07-9D076FC3134F}" type="presParOf" srcId="{270E6E1F-26AD-4100-9EEE-09E30F0FE25F}" destId="{EB7854F5-E0AF-4CE7-989B-F1E3CC2E78AE}" srcOrd="0" destOrd="0" presId="urn:microsoft.com/office/officeart/2005/8/layout/orgChart1"/>
    <dgm:cxn modelId="{A6F31E6D-8313-427A-BB5F-D4CED1B5E10F}" type="presParOf" srcId="{270E6E1F-26AD-4100-9EEE-09E30F0FE25F}" destId="{964956C9-0B1C-41DB-B7B1-50A24EA09B1B}" srcOrd="1" destOrd="0" presId="urn:microsoft.com/office/officeart/2005/8/layout/orgChart1"/>
    <dgm:cxn modelId="{2EA8702E-FD9B-47C6-BD32-DBC4EB08E6CD}" type="presParOf" srcId="{964956C9-0B1C-41DB-B7B1-50A24EA09B1B}" destId="{E16505CF-F76E-4C2E-A867-44D161C9650E}" srcOrd="0" destOrd="0" presId="urn:microsoft.com/office/officeart/2005/8/layout/orgChart1"/>
    <dgm:cxn modelId="{21A0A85B-D0DC-4BF4-BB7F-13457F166F27}" type="presParOf" srcId="{E16505CF-F76E-4C2E-A867-44D161C9650E}" destId="{5ABFA317-88C1-4E1C-8215-197407DC62EC}" srcOrd="0" destOrd="0" presId="urn:microsoft.com/office/officeart/2005/8/layout/orgChart1"/>
    <dgm:cxn modelId="{7E386612-F145-429F-AC53-77D5592FB267}" type="presParOf" srcId="{E16505CF-F76E-4C2E-A867-44D161C9650E}" destId="{61DCC6BF-B9D2-4A8D-BCD8-44F060ADE660}" srcOrd="1" destOrd="0" presId="urn:microsoft.com/office/officeart/2005/8/layout/orgChart1"/>
    <dgm:cxn modelId="{ACCEC563-1752-473A-8265-4B9291BC2B16}" type="presParOf" srcId="{964956C9-0B1C-41DB-B7B1-50A24EA09B1B}" destId="{3101225C-4F3B-49FF-B6E5-CBDF5FFFFAFD}" srcOrd="1" destOrd="0" presId="urn:microsoft.com/office/officeart/2005/8/layout/orgChart1"/>
    <dgm:cxn modelId="{525053B4-27E4-4D2A-9DE4-D9911E1F689A}" type="presParOf" srcId="{964956C9-0B1C-41DB-B7B1-50A24EA09B1B}" destId="{7E9F8A1F-BC7B-409A-811A-5AF91066F144}" srcOrd="2" destOrd="0" presId="urn:microsoft.com/office/officeart/2005/8/layout/orgChart1"/>
    <dgm:cxn modelId="{93784F4F-5A5E-4354-BCA4-B1205BBB85D8}" type="presParOf" srcId="{270E6E1F-26AD-4100-9EEE-09E30F0FE25F}" destId="{10F5C9D2-B41B-49D5-ACF7-3506C08B4F2D}" srcOrd="2" destOrd="0" presId="urn:microsoft.com/office/officeart/2005/8/layout/orgChart1"/>
    <dgm:cxn modelId="{3571B632-E74E-444D-9752-9EC9184C845F}" type="presParOf" srcId="{270E6E1F-26AD-4100-9EEE-09E30F0FE25F}" destId="{67198A9F-7944-48A0-91B7-47819597D41D}" srcOrd="3" destOrd="0" presId="urn:microsoft.com/office/officeart/2005/8/layout/orgChart1"/>
    <dgm:cxn modelId="{968E5606-8930-47B1-97A2-F46418DCAF77}" type="presParOf" srcId="{67198A9F-7944-48A0-91B7-47819597D41D}" destId="{D96ACB7E-B1C8-4E64-8B3D-E625F9413367}" srcOrd="0" destOrd="0" presId="urn:microsoft.com/office/officeart/2005/8/layout/orgChart1"/>
    <dgm:cxn modelId="{08A8C42F-EA27-4F85-A05D-C2A3102C75F5}" type="presParOf" srcId="{D96ACB7E-B1C8-4E64-8B3D-E625F9413367}" destId="{6BB5F378-8325-48FB-8C2C-F7E94D9D5693}" srcOrd="0" destOrd="0" presId="urn:microsoft.com/office/officeart/2005/8/layout/orgChart1"/>
    <dgm:cxn modelId="{D9FA726B-B4C0-46D6-8636-D6CC2C2E1D04}" type="presParOf" srcId="{D96ACB7E-B1C8-4E64-8B3D-E625F9413367}" destId="{4109DB88-EA44-4185-A86B-5DA92F4ACE90}" srcOrd="1" destOrd="0" presId="urn:microsoft.com/office/officeart/2005/8/layout/orgChart1"/>
    <dgm:cxn modelId="{8B158C26-8B45-4753-8C42-6ACB63630DED}" type="presParOf" srcId="{67198A9F-7944-48A0-91B7-47819597D41D}" destId="{5E71839E-3A40-43DC-B523-2EA97B634082}" srcOrd="1" destOrd="0" presId="urn:microsoft.com/office/officeart/2005/8/layout/orgChart1"/>
    <dgm:cxn modelId="{5F6CE040-EAA1-436B-9BD0-13975067D88F}" type="presParOf" srcId="{67198A9F-7944-48A0-91B7-47819597D41D}" destId="{DFBD4CFC-B8DA-494D-BD11-4829CC1ABA37}" srcOrd="2" destOrd="0" presId="urn:microsoft.com/office/officeart/2005/8/layout/orgChart1"/>
    <dgm:cxn modelId="{CD45049B-6E77-4901-923C-F980C23D6C20}" type="presParOf" srcId="{270E6E1F-26AD-4100-9EEE-09E30F0FE25F}" destId="{B03B8B36-AC14-45D6-8F48-DF1060FAC2A1}" srcOrd="4" destOrd="0" presId="urn:microsoft.com/office/officeart/2005/8/layout/orgChart1"/>
    <dgm:cxn modelId="{6AB45998-1630-4551-8330-3988D630A58F}" type="presParOf" srcId="{270E6E1F-26AD-4100-9EEE-09E30F0FE25F}" destId="{24B04D66-960B-447E-9AD1-447D4FDF79AC}" srcOrd="5" destOrd="0" presId="urn:microsoft.com/office/officeart/2005/8/layout/orgChart1"/>
    <dgm:cxn modelId="{9284D330-EDB1-4F8A-896A-48C44FFCA132}" type="presParOf" srcId="{24B04D66-960B-447E-9AD1-447D4FDF79AC}" destId="{73FA2C21-BDDF-4A8B-8C73-A609863FDC04}" srcOrd="0" destOrd="0" presId="urn:microsoft.com/office/officeart/2005/8/layout/orgChart1"/>
    <dgm:cxn modelId="{D959B205-D4D5-44F8-94FA-1601557C40B4}" type="presParOf" srcId="{73FA2C21-BDDF-4A8B-8C73-A609863FDC04}" destId="{72B51779-C98C-4987-A220-BC29789726E9}" srcOrd="0" destOrd="0" presId="urn:microsoft.com/office/officeart/2005/8/layout/orgChart1"/>
    <dgm:cxn modelId="{48836829-B51F-4FA5-8029-C6232F7BD740}" type="presParOf" srcId="{73FA2C21-BDDF-4A8B-8C73-A609863FDC04}" destId="{478923F9-E34C-4E86-9331-F70D4E5299BA}" srcOrd="1" destOrd="0" presId="urn:microsoft.com/office/officeart/2005/8/layout/orgChart1"/>
    <dgm:cxn modelId="{F1866542-A926-4A7C-83B6-B4476E3DE3F3}" type="presParOf" srcId="{24B04D66-960B-447E-9AD1-447D4FDF79AC}" destId="{A73C15FA-9AFD-4369-BBA5-45EC01859AE0}" srcOrd="1" destOrd="0" presId="urn:microsoft.com/office/officeart/2005/8/layout/orgChart1"/>
    <dgm:cxn modelId="{98C1C1C7-685D-452D-B661-B1E87D38024F}" type="presParOf" srcId="{24B04D66-960B-447E-9AD1-447D4FDF79AC}" destId="{A66B1BEB-AA6A-40A0-A271-ADD20B646F68}" srcOrd="2" destOrd="0" presId="urn:microsoft.com/office/officeart/2005/8/layout/orgChart1"/>
    <dgm:cxn modelId="{BC97E5E1-C27D-489E-B96D-A842BC3429C4}" type="presParOf" srcId="{8948F265-B246-4B40-B507-4BEA0881AF94}" destId="{F14BA2C0-F874-41F0-8AD8-4E39B5A932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7F532F-3D88-48B5-89E0-23CE25724902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E5D6E1C-E748-497E-B899-C0DEF8526A52}">
      <dgm:prSet/>
      <dgm:spPr/>
      <dgm:t>
        <a:bodyPr/>
        <a:lstStyle/>
        <a:p>
          <a:pPr rtl="0"/>
          <a:r>
            <a:rPr lang="ru-RU" b="1" dirty="0"/>
            <a:t>Идентификация ресурсов</a:t>
          </a:r>
          <a:endParaRPr lang="ru-RU" dirty="0"/>
        </a:p>
      </dgm:t>
    </dgm:pt>
    <dgm:pt modelId="{8D1D71A3-15F3-4D25-BD32-677AA8D229A3}" type="parTrans" cxnId="{F66689D0-5408-49DE-9E2F-779942EBDBF7}">
      <dgm:prSet/>
      <dgm:spPr/>
      <dgm:t>
        <a:bodyPr/>
        <a:lstStyle/>
        <a:p>
          <a:endParaRPr lang="ru-RU"/>
        </a:p>
      </dgm:t>
    </dgm:pt>
    <dgm:pt modelId="{18C7FC10-3D5C-48E4-83FC-48EA115E776B}" type="sibTrans" cxnId="{F66689D0-5408-49DE-9E2F-779942EBDBF7}">
      <dgm:prSet/>
      <dgm:spPr/>
      <dgm:t>
        <a:bodyPr/>
        <a:lstStyle/>
        <a:p>
          <a:endParaRPr lang="ru-RU"/>
        </a:p>
      </dgm:t>
    </dgm:pt>
    <dgm:pt modelId="{0C8A62E2-31C3-43E2-8DC4-DCF9E85E83C4}">
      <dgm:prSet/>
      <dgm:spPr/>
      <dgm:t>
        <a:bodyPr/>
        <a:lstStyle/>
        <a:p>
          <a:pPr rtl="0">
            <a:buNone/>
          </a:pPr>
          <a:r>
            <a:rPr lang="ru-RU" dirty="0"/>
            <a:t>Какие ресурсы необходимы (люди, оборудование, ПО)</a:t>
          </a:r>
        </a:p>
      </dgm:t>
    </dgm:pt>
    <dgm:pt modelId="{74420468-FA05-43BE-8C84-8C3F905EAFB0}" type="parTrans" cxnId="{25C5657A-E75F-4949-BC54-CDADBB1690B3}">
      <dgm:prSet/>
      <dgm:spPr/>
      <dgm:t>
        <a:bodyPr/>
        <a:lstStyle/>
        <a:p>
          <a:endParaRPr lang="ru-RU"/>
        </a:p>
      </dgm:t>
    </dgm:pt>
    <dgm:pt modelId="{F0AC7290-F045-461A-8496-BEBF8B76CE5B}" type="sibTrans" cxnId="{25C5657A-E75F-4949-BC54-CDADBB1690B3}">
      <dgm:prSet/>
      <dgm:spPr/>
      <dgm:t>
        <a:bodyPr/>
        <a:lstStyle/>
        <a:p>
          <a:endParaRPr lang="ru-RU"/>
        </a:p>
      </dgm:t>
    </dgm:pt>
    <dgm:pt modelId="{8456F08A-746B-4CB6-98BD-7D133A226853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dirty="0">
              <a:solidFill>
                <a:schemeClr val="tx1"/>
              </a:solidFill>
            </a:rPr>
            <a:t>Определение объёма работ</a:t>
          </a:r>
          <a:endParaRPr lang="ru-RU" dirty="0">
            <a:solidFill>
              <a:schemeClr val="tx1"/>
            </a:solidFill>
          </a:endParaRPr>
        </a:p>
      </dgm:t>
    </dgm:pt>
    <dgm:pt modelId="{AA6A4B49-155B-4DD6-9AA6-C63973A8B584}" type="parTrans" cxnId="{C6D70190-A2F9-4085-96FC-52C52132EE2D}">
      <dgm:prSet/>
      <dgm:spPr/>
      <dgm:t>
        <a:bodyPr/>
        <a:lstStyle/>
        <a:p>
          <a:endParaRPr lang="ru-RU"/>
        </a:p>
      </dgm:t>
    </dgm:pt>
    <dgm:pt modelId="{00563AC2-403B-42C2-9D64-CF7776839DF9}" type="sibTrans" cxnId="{C6D70190-A2F9-4085-96FC-52C52132EE2D}">
      <dgm:prSet/>
      <dgm:spPr>
        <a:solidFill>
          <a:schemeClr val="accent6"/>
        </a:solidFill>
      </dgm:spPr>
      <dgm:t>
        <a:bodyPr/>
        <a:lstStyle/>
        <a:p>
          <a:endParaRPr lang="ru-RU"/>
        </a:p>
      </dgm:t>
    </dgm:pt>
    <dgm:pt modelId="{2257F0DF-2741-416F-9CD7-367802027BDF}">
      <dgm:prSet/>
      <dgm:spPr/>
      <dgm:t>
        <a:bodyPr/>
        <a:lstStyle/>
        <a:p>
          <a:pPr rtl="0">
            <a:buNone/>
          </a:pPr>
          <a:r>
            <a:rPr lang="ru-RU" dirty="0"/>
            <a:t>Сколько ресурсов требуется и на какой срок</a:t>
          </a:r>
        </a:p>
      </dgm:t>
    </dgm:pt>
    <dgm:pt modelId="{B973B9DA-6CB8-4F7C-A23C-22BC4721737E}" type="parTrans" cxnId="{B5101FA2-4D0C-4C91-8325-9DE6A3D7AEEA}">
      <dgm:prSet/>
      <dgm:spPr/>
      <dgm:t>
        <a:bodyPr/>
        <a:lstStyle/>
        <a:p>
          <a:endParaRPr lang="ru-RU"/>
        </a:p>
      </dgm:t>
    </dgm:pt>
    <dgm:pt modelId="{F205EA7D-9F41-4380-96F3-0B83F5EEAA7C}" type="sibTrans" cxnId="{B5101FA2-4D0C-4C91-8325-9DE6A3D7AEEA}">
      <dgm:prSet/>
      <dgm:spPr/>
      <dgm:t>
        <a:bodyPr/>
        <a:lstStyle/>
        <a:p>
          <a:endParaRPr lang="ru-RU"/>
        </a:p>
      </dgm:t>
    </dgm:pt>
    <dgm:pt modelId="{C972E045-7C87-4FA5-8437-9EFC13D39531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/>
            <a:t>Назначение стоимости ресурсам</a:t>
          </a:r>
          <a:endParaRPr lang="ru-RU" dirty="0"/>
        </a:p>
      </dgm:t>
    </dgm:pt>
    <dgm:pt modelId="{AB10C1A7-E76A-4EEC-9E38-E732AAA4200F}" type="parTrans" cxnId="{0F0D2C8B-F633-421B-869E-E306F8470ED8}">
      <dgm:prSet/>
      <dgm:spPr/>
      <dgm:t>
        <a:bodyPr/>
        <a:lstStyle/>
        <a:p>
          <a:endParaRPr lang="ru-RU"/>
        </a:p>
      </dgm:t>
    </dgm:pt>
    <dgm:pt modelId="{8413F348-D3F1-4B46-94A2-5D99F5FA7632}" type="sibTrans" cxnId="{0F0D2C8B-F633-421B-869E-E306F8470ED8}">
      <dgm:prSet/>
      <dgm:spPr>
        <a:solidFill>
          <a:schemeClr val="bg2"/>
        </a:solidFill>
      </dgm:spPr>
      <dgm:t>
        <a:bodyPr/>
        <a:lstStyle/>
        <a:p>
          <a:endParaRPr lang="ru-RU"/>
        </a:p>
      </dgm:t>
    </dgm:pt>
    <dgm:pt modelId="{0E9D8615-4AEE-4D72-A94A-458A4EEFEF85}">
      <dgm:prSet/>
      <dgm:spPr/>
      <dgm:t>
        <a:bodyPr/>
        <a:lstStyle/>
        <a:p>
          <a:pPr rtl="0">
            <a:buNone/>
          </a:pPr>
          <a:r>
            <a:rPr lang="ru-RU" dirty="0"/>
            <a:t>Использование рыночных ставок или внутренних норм</a:t>
          </a:r>
        </a:p>
      </dgm:t>
    </dgm:pt>
    <dgm:pt modelId="{5DEE11E1-AA00-4F9D-8470-D18CF707243F}" type="parTrans" cxnId="{2B2C06F9-4963-477F-AE49-88D6C0172E88}">
      <dgm:prSet/>
      <dgm:spPr/>
      <dgm:t>
        <a:bodyPr/>
        <a:lstStyle/>
        <a:p>
          <a:endParaRPr lang="ru-RU"/>
        </a:p>
      </dgm:t>
    </dgm:pt>
    <dgm:pt modelId="{D277DC0E-6B08-4019-B9DB-4341807C9901}" type="sibTrans" cxnId="{2B2C06F9-4963-477F-AE49-88D6C0172E88}">
      <dgm:prSet/>
      <dgm:spPr/>
      <dgm:t>
        <a:bodyPr/>
        <a:lstStyle/>
        <a:p>
          <a:endParaRPr lang="ru-RU"/>
        </a:p>
      </dgm:t>
    </dgm:pt>
    <dgm:pt modelId="{E8320929-BF39-4D42-A326-289DCE6C9DC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/>
            <a:t>Составление предварительного бюджета</a:t>
          </a:r>
          <a:endParaRPr lang="ru-RU" dirty="0"/>
        </a:p>
      </dgm:t>
    </dgm:pt>
    <dgm:pt modelId="{CB93B638-4425-4BF1-8898-9DFE624504D4}" type="parTrans" cxnId="{E2B0C084-D138-4678-BD9F-D35652596EDE}">
      <dgm:prSet/>
      <dgm:spPr/>
      <dgm:t>
        <a:bodyPr/>
        <a:lstStyle/>
        <a:p>
          <a:endParaRPr lang="ru-RU"/>
        </a:p>
      </dgm:t>
    </dgm:pt>
    <dgm:pt modelId="{DE021FAF-037D-47E8-AD0C-C7B4D0AAED54}" type="sibTrans" cxnId="{E2B0C084-D138-4678-BD9F-D35652596EDE}">
      <dgm:prSet/>
      <dgm:spPr/>
      <dgm:t>
        <a:bodyPr/>
        <a:lstStyle/>
        <a:p>
          <a:endParaRPr lang="ru-RU"/>
        </a:p>
      </dgm:t>
    </dgm:pt>
    <dgm:pt modelId="{66F0AFF4-872A-469A-BBF9-79927026BC24}">
      <dgm:prSet/>
      <dgm:spPr/>
      <dgm:t>
        <a:bodyPr/>
        <a:lstStyle/>
        <a:p>
          <a:pPr rtl="0">
            <a:buNone/>
          </a:pPr>
          <a:r>
            <a:rPr lang="ru-RU" dirty="0"/>
            <a:t>Распределение затрат по категориям</a:t>
          </a:r>
        </a:p>
      </dgm:t>
    </dgm:pt>
    <dgm:pt modelId="{9F5099AE-7585-4AC1-B67D-DAE7DAA72483}" type="parTrans" cxnId="{BB0F2BF2-E374-467D-B4A9-6577A03C898B}">
      <dgm:prSet/>
      <dgm:spPr/>
      <dgm:t>
        <a:bodyPr/>
        <a:lstStyle/>
        <a:p>
          <a:endParaRPr lang="ru-RU"/>
        </a:p>
      </dgm:t>
    </dgm:pt>
    <dgm:pt modelId="{047D9737-F358-4E9B-BB9C-5A21C8074A9A}" type="sibTrans" cxnId="{BB0F2BF2-E374-467D-B4A9-6577A03C898B}">
      <dgm:prSet/>
      <dgm:spPr/>
      <dgm:t>
        <a:bodyPr/>
        <a:lstStyle/>
        <a:p>
          <a:endParaRPr lang="ru-RU"/>
        </a:p>
      </dgm:t>
    </dgm:pt>
    <dgm:pt modelId="{05C6287C-A36E-49EE-853C-BB54ADDDC679}" type="pres">
      <dgm:prSet presAssocID="{597F532F-3D88-48B5-89E0-23CE25724902}" presName="Name0" presStyleCnt="0">
        <dgm:presLayoutVars>
          <dgm:dir/>
          <dgm:animLvl val="lvl"/>
          <dgm:resizeHandles val="exact"/>
        </dgm:presLayoutVars>
      </dgm:prSet>
      <dgm:spPr/>
    </dgm:pt>
    <dgm:pt modelId="{EDF3A9BD-560F-431A-84CF-1235A20DD4D1}" type="pres">
      <dgm:prSet presAssocID="{597F532F-3D88-48B5-89E0-23CE25724902}" presName="tSp" presStyleCnt="0"/>
      <dgm:spPr/>
    </dgm:pt>
    <dgm:pt modelId="{7DFB8D71-DDAA-42ED-8862-D8B8861B7E7D}" type="pres">
      <dgm:prSet presAssocID="{597F532F-3D88-48B5-89E0-23CE25724902}" presName="bSp" presStyleCnt="0"/>
      <dgm:spPr/>
    </dgm:pt>
    <dgm:pt modelId="{0C9615D2-B0BA-4CEC-B09C-8F1C6E977366}" type="pres">
      <dgm:prSet presAssocID="{597F532F-3D88-48B5-89E0-23CE25724902}" presName="process" presStyleCnt="0"/>
      <dgm:spPr/>
    </dgm:pt>
    <dgm:pt modelId="{ECE17547-BCC1-48E8-B78A-8F6DC5A6B226}" type="pres">
      <dgm:prSet presAssocID="{7E5D6E1C-E748-497E-B899-C0DEF8526A52}" presName="composite1" presStyleCnt="0"/>
      <dgm:spPr/>
    </dgm:pt>
    <dgm:pt modelId="{E791B1E3-A933-4DB8-9F7C-2E4A52A02EF0}" type="pres">
      <dgm:prSet presAssocID="{7E5D6E1C-E748-497E-B899-C0DEF8526A52}" presName="dummyNode1" presStyleLbl="node1" presStyleIdx="0" presStyleCnt="4"/>
      <dgm:spPr/>
    </dgm:pt>
    <dgm:pt modelId="{75940763-E6DC-4FD3-9B9C-11E317CB7E18}" type="pres">
      <dgm:prSet presAssocID="{7E5D6E1C-E748-497E-B899-C0DEF8526A52}" presName="childNode1" presStyleLbl="bgAcc1" presStyleIdx="0" presStyleCnt="4">
        <dgm:presLayoutVars>
          <dgm:bulletEnabled val="1"/>
        </dgm:presLayoutVars>
      </dgm:prSet>
      <dgm:spPr/>
    </dgm:pt>
    <dgm:pt modelId="{B02241FF-BD81-4C99-BBC3-076853ED3914}" type="pres">
      <dgm:prSet presAssocID="{7E5D6E1C-E748-497E-B899-C0DEF8526A52}" presName="childNode1tx" presStyleLbl="bgAcc1" presStyleIdx="0" presStyleCnt="4">
        <dgm:presLayoutVars>
          <dgm:bulletEnabled val="1"/>
        </dgm:presLayoutVars>
      </dgm:prSet>
      <dgm:spPr/>
    </dgm:pt>
    <dgm:pt modelId="{1E744AFD-CB5F-4E44-BCDD-418EDEDC6837}" type="pres">
      <dgm:prSet presAssocID="{7E5D6E1C-E748-497E-B899-C0DEF8526A52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CDFEF0CF-6E75-40B1-B325-6E932F0B90E5}" type="pres">
      <dgm:prSet presAssocID="{7E5D6E1C-E748-497E-B899-C0DEF8526A52}" presName="connSite1" presStyleCnt="0"/>
      <dgm:spPr/>
    </dgm:pt>
    <dgm:pt modelId="{2C5114D6-C387-45AD-99B1-3F02AC7C2A78}" type="pres">
      <dgm:prSet presAssocID="{18C7FC10-3D5C-48E4-83FC-48EA115E776B}" presName="Name9" presStyleLbl="sibTrans2D1" presStyleIdx="0" presStyleCnt="3"/>
      <dgm:spPr/>
    </dgm:pt>
    <dgm:pt modelId="{179AE136-9192-4E03-A70D-F1903F13D8FC}" type="pres">
      <dgm:prSet presAssocID="{8456F08A-746B-4CB6-98BD-7D133A226853}" presName="composite2" presStyleCnt="0"/>
      <dgm:spPr/>
    </dgm:pt>
    <dgm:pt modelId="{43EFE67D-78F0-4DAD-8CF8-84EE934B96E8}" type="pres">
      <dgm:prSet presAssocID="{8456F08A-746B-4CB6-98BD-7D133A226853}" presName="dummyNode2" presStyleLbl="node1" presStyleIdx="0" presStyleCnt="4"/>
      <dgm:spPr/>
    </dgm:pt>
    <dgm:pt modelId="{553D24DA-9CD0-453B-A33F-943566A5A37E}" type="pres">
      <dgm:prSet presAssocID="{8456F08A-746B-4CB6-98BD-7D133A226853}" presName="childNode2" presStyleLbl="bgAcc1" presStyleIdx="1" presStyleCnt="4">
        <dgm:presLayoutVars>
          <dgm:bulletEnabled val="1"/>
        </dgm:presLayoutVars>
      </dgm:prSet>
      <dgm:spPr/>
    </dgm:pt>
    <dgm:pt modelId="{6D87F588-E1BB-40CF-8852-BBC671B4732F}" type="pres">
      <dgm:prSet presAssocID="{8456F08A-746B-4CB6-98BD-7D133A226853}" presName="childNode2tx" presStyleLbl="bgAcc1" presStyleIdx="1" presStyleCnt="4">
        <dgm:presLayoutVars>
          <dgm:bulletEnabled val="1"/>
        </dgm:presLayoutVars>
      </dgm:prSet>
      <dgm:spPr/>
    </dgm:pt>
    <dgm:pt modelId="{106CFDC1-90F1-42B7-8545-C0E562983180}" type="pres">
      <dgm:prSet presAssocID="{8456F08A-746B-4CB6-98BD-7D133A226853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56901D27-5B42-4828-940B-26A59EA92049}" type="pres">
      <dgm:prSet presAssocID="{8456F08A-746B-4CB6-98BD-7D133A226853}" presName="connSite2" presStyleCnt="0"/>
      <dgm:spPr/>
    </dgm:pt>
    <dgm:pt modelId="{0C0AF5C3-6B93-4ECB-947E-508746C5C1C6}" type="pres">
      <dgm:prSet presAssocID="{00563AC2-403B-42C2-9D64-CF7776839DF9}" presName="Name18" presStyleLbl="sibTrans2D1" presStyleIdx="1" presStyleCnt="3"/>
      <dgm:spPr/>
    </dgm:pt>
    <dgm:pt modelId="{B5D21C18-DEA5-4837-96F8-AD98F4C73D64}" type="pres">
      <dgm:prSet presAssocID="{C972E045-7C87-4FA5-8437-9EFC13D39531}" presName="composite1" presStyleCnt="0"/>
      <dgm:spPr/>
    </dgm:pt>
    <dgm:pt modelId="{CE46D1EF-99EE-409A-82BE-2550FE3F7FC7}" type="pres">
      <dgm:prSet presAssocID="{C972E045-7C87-4FA5-8437-9EFC13D39531}" presName="dummyNode1" presStyleLbl="node1" presStyleIdx="1" presStyleCnt="4"/>
      <dgm:spPr/>
    </dgm:pt>
    <dgm:pt modelId="{3216B97E-575D-486A-90BE-E20D66F8B2DF}" type="pres">
      <dgm:prSet presAssocID="{C972E045-7C87-4FA5-8437-9EFC13D39531}" presName="childNode1" presStyleLbl="bgAcc1" presStyleIdx="2" presStyleCnt="4">
        <dgm:presLayoutVars>
          <dgm:bulletEnabled val="1"/>
        </dgm:presLayoutVars>
      </dgm:prSet>
      <dgm:spPr/>
    </dgm:pt>
    <dgm:pt modelId="{DD595E1C-FB60-44AF-BFFC-9F1CE6D58116}" type="pres">
      <dgm:prSet presAssocID="{C972E045-7C87-4FA5-8437-9EFC13D39531}" presName="childNode1tx" presStyleLbl="bgAcc1" presStyleIdx="2" presStyleCnt="4">
        <dgm:presLayoutVars>
          <dgm:bulletEnabled val="1"/>
        </dgm:presLayoutVars>
      </dgm:prSet>
      <dgm:spPr/>
    </dgm:pt>
    <dgm:pt modelId="{6AE61B3A-EA63-4C7A-8B0B-221507E4E49B}" type="pres">
      <dgm:prSet presAssocID="{C972E045-7C87-4FA5-8437-9EFC13D39531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256209AE-9F5A-4054-90CA-1B237CBBC4DF}" type="pres">
      <dgm:prSet presAssocID="{C972E045-7C87-4FA5-8437-9EFC13D39531}" presName="connSite1" presStyleCnt="0"/>
      <dgm:spPr/>
    </dgm:pt>
    <dgm:pt modelId="{386D4A7E-95D5-4EE3-A0C7-1F3C9259E506}" type="pres">
      <dgm:prSet presAssocID="{8413F348-D3F1-4B46-94A2-5D99F5FA7632}" presName="Name9" presStyleLbl="sibTrans2D1" presStyleIdx="2" presStyleCnt="3"/>
      <dgm:spPr/>
    </dgm:pt>
    <dgm:pt modelId="{8C48BE5D-AE74-428C-819C-7498C62C050D}" type="pres">
      <dgm:prSet presAssocID="{E8320929-BF39-4D42-A326-289DCE6C9DCC}" presName="composite2" presStyleCnt="0"/>
      <dgm:spPr/>
    </dgm:pt>
    <dgm:pt modelId="{FC48183D-5123-49E1-B572-D4824457979F}" type="pres">
      <dgm:prSet presAssocID="{E8320929-BF39-4D42-A326-289DCE6C9DCC}" presName="dummyNode2" presStyleLbl="node1" presStyleIdx="2" presStyleCnt="4"/>
      <dgm:spPr/>
    </dgm:pt>
    <dgm:pt modelId="{12AED3A4-947F-4315-91BF-8E1CF0E7B948}" type="pres">
      <dgm:prSet presAssocID="{E8320929-BF39-4D42-A326-289DCE6C9DCC}" presName="childNode2" presStyleLbl="bgAcc1" presStyleIdx="3" presStyleCnt="4">
        <dgm:presLayoutVars>
          <dgm:bulletEnabled val="1"/>
        </dgm:presLayoutVars>
      </dgm:prSet>
      <dgm:spPr/>
    </dgm:pt>
    <dgm:pt modelId="{2B1DBBB3-6ADE-4187-8FA7-366945ED2533}" type="pres">
      <dgm:prSet presAssocID="{E8320929-BF39-4D42-A326-289DCE6C9DCC}" presName="childNode2tx" presStyleLbl="bgAcc1" presStyleIdx="3" presStyleCnt="4">
        <dgm:presLayoutVars>
          <dgm:bulletEnabled val="1"/>
        </dgm:presLayoutVars>
      </dgm:prSet>
      <dgm:spPr/>
    </dgm:pt>
    <dgm:pt modelId="{1C52009B-465D-4DA9-95C5-628D4BEC94D5}" type="pres">
      <dgm:prSet presAssocID="{E8320929-BF39-4D42-A326-289DCE6C9DCC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E047EDBD-8746-4681-8388-E6E3477C1389}" type="pres">
      <dgm:prSet presAssocID="{E8320929-BF39-4D42-A326-289DCE6C9DCC}" presName="connSite2" presStyleCnt="0"/>
      <dgm:spPr/>
    </dgm:pt>
  </dgm:ptLst>
  <dgm:cxnLst>
    <dgm:cxn modelId="{59961013-693B-4FDB-8D21-17007949A549}" type="presOf" srcId="{18C7FC10-3D5C-48E4-83FC-48EA115E776B}" destId="{2C5114D6-C387-45AD-99B1-3F02AC7C2A78}" srcOrd="0" destOrd="0" presId="urn:microsoft.com/office/officeart/2005/8/layout/hProcess4"/>
    <dgm:cxn modelId="{78CFA126-52C2-4656-A767-DEFAC03653B4}" type="presOf" srcId="{8456F08A-746B-4CB6-98BD-7D133A226853}" destId="{106CFDC1-90F1-42B7-8545-C0E562983180}" srcOrd="0" destOrd="0" presId="urn:microsoft.com/office/officeart/2005/8/layout/hProcess4"/>
    <dgm:cxn modelId="{BBFFC845-4D69-4E4C-82DC-D60880253D40}" type="presOf" srcId="{8413F348-D3F1-4B46-94A2-5D99F5FA7632}" destId="{386D4A7E-95D5-4EE3-A0C7-1F3C9259E506}" srcOrd="0" destOrd="0" presId="urn:microsoft.com/office/officeart/2005/8/layout/hProcess4"/>
    <dgm:cxn modelId="{8C45AE48-3E7E-44BF-AFB0-D05C87C9DD3B}" type="presOf" srcId="{7E5D6E1C-E748-497E-B899-C0DEF8526A52}" destId="{1E744AFD-CB5F-4E44-BCDD-418EDEDC6837}" srcOrd="0" destOrd="0" presId="urn:microsoft.com/office/officeart/2005/8/layout/hProcess4"/>
    <dgm:cxn modelId="{3D27834F-B455-4B8D-956D-6E191D992759}" type="presOf" srcId="{66F0AFF4-872A-469A-BBF9-79927026BC24}" destId="{2B1DBBB3-6ADE-4187-8FA7-366945ED2533}" srcOrd="1" destOrd="0" presId="urn:microsoft.com/office/officeart/2005/8/layout/hProcess4"/>
    <dgm:cxn modelId="{A450D359-0304-4583-9F0C-D85C7B9B0FA5}" type="presOf" srcId="{0E9D8615-4AEE-4D72-A94A-458A4EEFEF85}" destId="{3216B97E-575D-486A-90BE-E20D66F8B2DF}" srcOrd="0" destOrd="0" presId="urn:microsoft.com/office/officeart/2005/8/layout/hProcess4"/>
    <dgm:cxn modelId="{25C5657A-E75F-4949-BC54-CDADBB1690B3}" srcId="{7E5D6E1C-E748-497E-B899-C0DEF8526A52}" destId="{0C8A62E2-31C3-43E2-8DC4-DCF9E85E83C4}" srcOrd="0" destOrd="0" parTransId="{74420468-FA05-43BE-8C84-8C3F905EAFB0}" sibTransId="{F0AC7290-F045-461A-8496-BEBF8B76CE5B}"/>
    <dgm:cxn modelId="{BA29A484-4669-47CD-A693-4998FB235C8D}" type="presOf" srcId="{66F0AFF4-872A-469A-BBF9-79927026BC24}" destId="{12AED3A4-947F-4315-91BF-8E1CF0E7B948}" srcOrd="0" destOrd="0" presId="urn:microsoft.com/office/officeart/2005/8/layout/hProcess4"/>
    <dgm:cxn modelId="{E2B0C084-D138-4678-BD9F-D35652596EDE}" srcId="{597F532F-3D88-48B5-89E0-23CE25724902}" destId="{E8320929-BF39-4D42-A326-289DCE6C9DCC}" srcOrd="3" destOrd="0" parTransId="{CB93B638-4425-4BF1-8898-9DFE624504D4}" sibTransId="{DE021FAF-037D-47E8-AD0C-C7B4D0AAED54}"/>
    <dgm:cxn modelId="{0F0D2C8B-F633-421B-869E-E306F8470ED8}" srcId="{597F532F-3D88-48B5-89E0-23CE25724902}" destId="{C972E045-7C87-4FA5-8437-9EFC13D39531}" srcOrd="2" destOrd="0" parTransId="{AB10C1A7-E76A-4EEC-9E38-E732AAA4200F}" sibTransId="{8413F348-D3F1-4B46-94A2-5D99F5FA7632}"/>
    <dgm:cxn modelId="{C6D70190-A2F9-4085-96FC-52C52132EE2D}" srcId="{597F532F-3D88-48B5-89E0-23CE25724902}" destId="{8456F08A-746B-4CB6-98BD-7D133A226853}" srcOrd="1" destOrd="0" parTransId="{AA6A4B49-155B-4DD6-9AA6-C63973A8B584}" sibTransId="{00563AC2-403B-42C2-9D64-CF7776839DF9}"/>
    <dgm:cxn modelId="{E95B0B94-39DF-4483-B38F-2ACA512C61FE}" type="presOf" srcId="{0E9D8615-4AEE-4D72-A94A-458A4EEFEF85}" destId="{DD595E1C-FB60-44AF-BFFC-9F1CE6D58116}" srcOrd="1" destOrd="0" presId="urn:microsoft.com/office/officeart/2005/8/layout/hProcess4"/>
    <dgm:cxn modelId="{B5101FA2-4D0C-4C91-8325-9DE6A3D7AEEA}" srcId="{8456F08A-746B-4CB6-98BD-7D133A226853}" destId="{2257F0DF-2741-416F-9CD7-367802027BDF}" srcOrd="0" destOrd="0" parTransId="{B973B9DA-6CB8-4F7C-A23C-22BC4721737E}" sibTransId="{F205EA7D-9F41-4380-96F3-0B83F5EEAA7C}"/>
    <dgm:cxn modelId="{AFEF1DB1-2FF0-4952-A5FD-4184F5A12C84}" type="presOf" srcId="{0C8A62E2-31C3-43E2-8DC4-DCF9E85E83C4}" destId="{B02241FF-BD81-4C99-BBC3-076853ED3914}" srcOrd="1" destOrd="0" presId="urn:microsoft.com/office/officeart/2005/8/layout/hProcess4"/>
    <dgm:cxn modelId="{661543C5-7A5F-424C-B878-AB2679452F91}" type="presOf" srcId="{0C8A62E2-31C3-43E2-8DC4-DCF9E85E83C4}" destId="{75940763-E6DC-4FD3-9B9C-11E317CB7E18}" srcOrd="0" destOrd="0" presId="urn:microsoft.com/office/officeart/2005/8/layout/hProcess4"/>
    <dgm:cxn modelId="{ACF8C3CE-04ED-4CF7-89E9-6BF5F59B52CC}" type="presOf" srcId="{2257F0DF-2741-416F-9CD7-367802027BDF}" destId="{553D24DA-9CD0-453B-A33F-943566A5A37E}" srcOrd="0" destOrd="0" presId="urn:microsoft.com/office/officeart/2005/8/layout/hProcess4"/>
    <dgm:cxn modelId="{0AF002CF-CD91-48A6-989D-7DE2C2DA56E3}" type="presOf" srcId="{C972E045-7C87-4FA5-8437-9EFC13D39531}" destId="{6AE61B3A-EA63-4C7A-8B0B-221507E4E49B}" srcOrd="0" destOrd="0" presId="urn:microsoft.com/office/officeart/2005/8/layout/hProcess4"/>
    <dgm:cxn modelId="{F66689D0-5408-49DE-9E2F-779942EBDBF7}" srcId="{597F532F-3D88-48B5-89E0-23CE25724902}" destId="{7E5D6E1C-E748-497E-B899-C0DEF8526A52}" srcOrd="0" destOrd="0" parTransId="{8D1D71A3-15F3-4D25-BD32-677AA8D229A3}" sibTransId="{18C7FC10-3D5C-48E4-83FC-48EA115E776B}"/>
    <dgm:cxn modelId="{243731D7-4C89-4091-92EA-7C2B6267AF0E}" type="presOf" srcId="{00563AC2-403B-42C2-9D64-CF7776839DF9}" destId="{0C0AF5C3-6B93-4ECB-947E-508746C5C1C6}" srcOrd="0" destOrd="0" presId="urn:microsoft.com/office/officeart/2005/8/layout/hProcess4"/>
    <dgm:cxn modelId="{90A1CCE0-62CE-43E9-8807-C5ED0F76C76A}" type="presOf" srcId="{E8320929-BF39-4D42-A326-289DCE6C9DCC}" destId="{1C52009B-465D-4DA9-95C5-628D4BEC94D5}" srcOrd="0" destOrd="0" presId="urn:microsoft.com/office/officeart/2005/8/layout/hProcess4"/>
    <dgm:cxn modelId="{AA4EF0E5-8E64-4B45-8FCD-288D52982551}" type="presOf" srcId="{2257F0DF-2741-416F-9CD7-367802027BDF}" destId="{6D87F588-E1BB-40CF-8852-BBC671B4732F}" srcOrd="1" destOrd="0" presId="urn:microsoft.com/office/officeart/2005/8/layout/hProcess4"/>
    <dgm:cxn modelId="{BB0F2BF2-E374-467D-B4A9-6577A03C898B}" srcId="{E8320929-BF39-4D42-A326-289DCE6C9DCC}" destId="{66F0AFF4-872A-469A-BBF9-79927026BC24}" srcOrd="0" destOrd="0" parTransId="{9F5099AE-7585-4AC1-B67D-DAE7DAA72483}" sibTransId="{047D9737-F358-4E9B-BB9C-5A21C8074A9A}"/>
    <dgm:cxn modelId="{2B2C06F9-4963-477F-AE49-88D6C0172E88}" srcId="{C972E045-7C87-4FA5-8437-9EFC13D39531}" destId="{0E9D8615-4AEE-4D72-A94A-458A4EEFEF85}" srcOrd="0" destOrd="0" parTransId="{5DEE11E1-AA00-4F9D-8470-D18CF707243F}" sibTransId="{D277DC0E-6B08-4019-B9DB-4341807C9901}"/>
    <dgm:cxn modelId="{B5D232FA-C87C-4B0D-BD03-4614631FFBDA}" type="presOf" srcId="{597F532F-3D88-48B5-89E0-23CE25724902}" destId="{05C6287C-A36E-49EE-853C-BB54ADDDC679}" srcOrd="0" destOrd="0" presId="urn:microsoft.com/office/officeart/2005/8/layout/hProcess4"/>
    <dgm:cxn modelId="{2A599C22-6170-452E-8570-CBA5E7F57637}" type="presParOf" srcId="{05C6287C-A36E-49EE-853C-BB54ADDDC679}" destId="{EDF3A9BD-560F-431A-84CF-1235A20DD4D1}" srcOrd="0" destOrd="0" presId="urn:microsoft.com/office/officeart/2005/8/layout/hProcess4"/>
    <dgm:cxn modelId="{5148F336-45E4-412E-94D5-4E664A9CE0F7}" type="presParOf" srcId="{05C6287C-A36E-49EE-853C-BB54ADDDC679}" destId="{7DFB8D71-DDAA-42ED-8862-D8B8861B7E7D}" srcOrd="1" destOrd="0" presId="urn:microsoft.com/office/officeart/2005/8/layout/hProcess4"/>
    <dgm:cxn modelId="{22184071-C70C-4C7E-83D6-D2F1416CEA5C}" type="presParOf" srcId="{05C6287C-A36E-49EE-853C-BB54ADDDC679}" destId="{0C9615D2-B0BA-4CEC-B09C-8F1C6E977366}" srcOrd="2" destOrd="0" presId="urn:microsoft.com/office/officeart/2005/8/layout/hProcess4"/>
    <dgm:cxn modelId="{07CFC820-3159-42D9-8650-747C023BA6C2}" type="presParOf" srcId="{0C9615D2-B0BA-4CEC-B09C-8F1C6E977366}" destId="{ECE17547-BCC1-48E8-B78A-8F6DC5A6B226}" srcOrd="0" destOrd="0" presId="urn:microsoft.com/office/officeart/2005/8/layout/hProcess4"/>
    <dgm:cxn modelId="{873B2F47-4EBC-4D2C-9635-6D6CAB003CEE}" type="presParOf" srcId="{ECE17547-BCC1-48E8-B78A-8F6DC5A6B226}" destId="{E791B1E3-A933-4DB8-9F7C-2E4A52A02EF0}" srcOrd="0" destOrd="0" presId="urn:microsoft.com/office/officeart/2005/8/layout/hProcess4"/>
    <dgm:cxn modelId="{BAE33E2F-8DD1-48AF-B2CA-74F952DBBD52}" type="presParOf" srcId="{ECE17547-BCC1-48E8-B78A-8F6DC5A6B226}" destId="{75940763-E6DC-4FD3-9B9C-11E317CB7E18}" srcOrd="1" destOrd="0" presId="urn:microsoft.com/office/officeart/2005/8/layout/hProcess4"/>
    <dgm:cxn modelId="{1164F5FC-4DDD-4C50-B2ED-7475F3E999B5}" type="presParOf" srcId="{ECE17547-BCC1-48E8-B78A-8F6DC5A6B226}" destId="{B02241FF-BD81-4C99-BBC3-076853ED3914}" srcOrd="2" destOrd="0" presId="urn:microsoft.com/office/officeart/2005/8/layout/hProcess4"/>
    <dgm:cxn modelId="{337EA392-D53C-4CE0-9ADD-76580236A3C6}" type="presParOf" srcId="{ECE17547-BCC1-48E8-B78A-8F6DC5A6B226}" destId="{1E744AFD-CB5F-4E44-BCDD-418EDEDC6837}" srcOrd="3" destOrd="0" presId="urn:microsoft.com/office/officeart/2005/8/layout/hProcess4"/>
    <dgm:cxn modelId="{F5AF387F-8B5D-4F21-ABAB-4792E662EA25}" type="presParOf" srcId="{ECE17547-BCC1-48E8-B78A-8F6DC5A6B226}" destId="{CDFEF0CF-6E75-40B1-B325-6E932F0B90E5}" srcOrd="4" destOrd="0" presId="urn:microsoft.com/office/officeart/2005/8/layout/hProcess4"/>
    <dgm:cxn modelId="{A2077011-CF29-444E-89ED-47888AC96FE2}" type="presParOf" srcId="{0C9615D2-B0BA-4CEC-B09C-8F1C6E977366}" destId="{2C5114D6-C387-45AD-99B1-3F02AC7C2A78}" srcOrd="1" destOrd="0" presId="urn:microsoft.com/office/officeart/2005/8/layout/hProcess4"/>
    <dgm:cxn modelId="{A0BCD023-EE01-418E-9B17-BCC80F232B67}" type="presParOf" srcId="{0C9615D2-B0BA-4CEC-B09C-8F1C6E977366}" destId="{179AE136-9192-4E03-A70D-F1903F13D8FC}" srcOrd="2" destOrd="0" presId="urn:microsoft.com/office/officeart/2005/8/layout/hProcess4"/>
    <dgm:cxn modelId="{5A3A4340-DA47-4DD7-90F8-FDD20C4D0117}" type="presParOf" srcId="{179AE136-9192-4E03-A70D-F1903F13D8FC}" destId="{43EFE67D-78F0-4DAD-8CF8-84EE934B96E8}" srcOrd="0" destOrd="0" presId="urn:microsoft.com/office/officeart/2005/8/layout/hProcess4"/>
    <dgm:cxn modelId="{D61E6C64-2A97-4619-8FF0-38643D7B3960}" type="presParOf" srcId="{179AE136-9192-4E03-A70D-F1903F13D8FC}" destId="{553D24DA-9CD0-453B-A33F-943566A5A37E}" srcOrd="1" destOrd="0" presId="urn:microsoft.com/office/officeart/2005/8/layout/hProcess4"/>
    <dgm:cxn modelId="{48128D12-1FA4-4F29-A2F7-D75AD6D5A36E}" type="presParOf" srcId="{179AE136-9192-4E03-A70D-F1903F13D8FC}" destId="{6D87F588-E1BB-40CF-8852-BBC671B4732F}" srcOrd="2" destOrd="0" presId="urn:microsoft.com/office/officeart/2005/8/layout/hProcess4"/>
    <dgm:cxn modelId="{2FB17E71-D8F9-474E-AF3F-330C2A5926E7}" type="presParOf" srcId="{179AE136-9192-4E03-A70D-F1903F13D8FC}" destId="{106CFDC1-90F1-42B7-8545-C0E562983180}" srcOrd="3" destOrd="0" presId="urn:microsoft.com/office/officeart/2005/8/layout/hProcess4"/>
    <dgm:cxn modelId="{B90581AA-400F-44AF-BB51-CC05A887A1BA}" type="presParOf" srcId="{179AE136-9192-4E03-A70D-F1903F13D8FC}" destId="{56901D27-5B42-4828-940B-26A59EA92049}" srcOrd="4" destOrd="0" presId="urn:microsoft.com/office/officeart/2005/8/layout/hProcess4"/>
    <dgm:cxn modelId="{4022FEE0-B351-4112-8905-4A23CE1FBFE5}" type="presParOf" srcId="{0C9615D2-B0BA-4CEC-B09C-8F1C6E977366}" destId="{0C0AF5C3-6B93-4ECB-947E-508746C5C1C6}" srcOrd="3" destOrd="0" presId="urn:microsoft.com/office/officeart/2005/8/layout/hProcess4"/>
    <dgm:cxn modelId="{1EA7C9BA-23FA-48AE-A1A9-3A7030E8DE32}" type="presParOf" srcId="{0C9615D2-B0BA-4CEC-B09C-8F1C6E977366}" destId="{B5D21C18-DEA5-4837-96F8-AD98F4C73D64}" srcOrd="4" destOrd="0" presId="urn:microsoft.com/office/officeart/2005/8/layout/hProcess4"/>
    <dgm:cxn modelId="{92F6E39C-8DB9-4D0A-98BA-A2E5ED5C492D}" type="presParOf" srcId="{B5D21C18-DEA5-4837-96F8-AD98F4C73D64}" destId="{CE46D1EF-99EE-409A-82BE-2550FE3F7FC7}" srcOrd="0" destOrd="0" presId="urn:microsoft.com/office/officeart/2005/8/layout/hProcess4"/>
    <dgm:cxn modelId="{ABF8FFF2-4068-4FD6-8E67-57EF2014F28D}" type="presParOf" srcId="{B5D21C18-DEA5-4837-96F8-AD98F4C73D64}" destId="{3216B97E-575D-486A-90BE-E20D66F8B2DF}" srcOrd="1" destOrd="0" presId="urn:microsoft.com/office/officeart/2005/8/layout/hProcess4"/>
    <dgm:cxn modelId="{44F20174-08AE-4FB5-B352-AB5EA470C75B}" type="presParOf" srcId="{B5D21C18-DEA5-4837-96F8-AD98F4C73D64}" destId="{DD595E1C-FB60-44AF-BFFC-9F1CE6D58116}" srcOrd="2" destOrd="0" presId="urn:microsoft.com/office/officeart/2005/8/layout/hProcess4"/>
    <dgm:cxn modelId="{D1212FFE-0531-427B-A412-C4BC881F8707}" type="presParOf" srcId="{B5D21C18-DEA5-4837-96F8-AD98F4C73D64}" destId="{6AE61B3A-EA63-4C7A-8B0B-221507E4E49B}" srcOrd="3" destOrd="0" presId="urn:microsoft.com/office/officeart/2005/8/layout/hProcess4"/>
    <dgm:cxn modelId="{256ED056-3876-4BF4-B838-3631BB16E5BB}" type="presParOf" srcId="{B5D21C18-DEA5-4837-96F8-AD98F4C73D64}" destId="{256209AE-9F5A-4054-90CA-1B237CBBC4DF}" srcOrd="4" destOrd="0" presId="urn:microsoft.com/office/officeart/2005/8/layout/hProcess4"/>
    <dgm:cxn modelId="{BFCCCBE2-7D0F-427D-B3ED-C7DEE2179FA5}" type="presParOf" srcId="{0C9615D2-B0BA-4CEC-B09C-8F1C6E977366}" destId="{386D4A7E-95D5-4EE3-A0C7-1F3C9259E506}" srcOrd="5" destOrd="0" presId="urn:microsoft.com/office/officeart/2005/8/layout/hProcess4"/>
    <dgm:cxn modelId="{711864D7-0A9C-4224-9F51-75ACEE69380D}" type="presParOf" srcId="{0C9615D2-B0BA-4CEC-B09C-8F1C6E977366}" destId="{8C48BE5D-AE74-428C-819C-7498C62C050D}" srcOrd="6" destOrd="0" presId="urn:microsoft.com/office/officeart/2005/8/layout/hProcess4"/>
    <dgm:cxn modelId="{DAF1FEFA-2555-44F0-B719-A3823F2B7072}" type="presParOf" srcId="{8C48BE5D-AE74-428C-819C-7498C62C050D}" destId="{FC48183D-5123-49E1-B572-D4824457979F}" srcOrd="0" destOrd="0" presId="urn:microsoft.com/office/officeart/2005/8/layout/hProcess4"/>
    <dgm:cxn modelId="{F3DE8BFA-2DAF-42BD-8F6A-BF5F285718DF}" type="presParOf" srcId="{8C48BE5D-AE74-428C-819C-7498C62C050D}" destId="{12AED3A4-947F-4315-91BF-8E1CF0E7B948}" srcOrd="1" destOrd="0" presId="urn:microsoft.com/office/officeart/2005/8/layout/hProcess4"/>
    <dgm:cxn modelId="{6E725F91-3045-430A-86AC-C1E1B5C375D0}" type="presParOf" srcId="{8C48BE5D-AE74-428C-819C-7498C62C050D}" destId="{2B1DBBB3-6ADE-4187-8FA7-366945ED2533}" srcOrd="2" destOrd="0" presId="urn:microsoft.com/office/officeart/2005/8/layout/hProcess4"/>
    <dgm:cxn modelId="{A21F20CD-17E2-4F82-A986-6023FFDD98B2}" type="presParOf" srcId="{8C48BE5D-AE74-428C-819C-7498C62C050D}" destId="{1C52009B-465D-4DA9-95C5-628D4BEC94D5}" srcOrd="3" destOrd="0" presId="urn:microsoft.com/office/officeart/2005/8/layout/hProcess4"/>
    <dgm:cxn modelId="{A5730178-1008-4C01-8AAC-F4B76CB6DADD}" type="presParOf" srcId="{8C48BE5D-AE74-428C-819C-7498C62C050D}" destId="{E047EDBD-8746-4681-8388-E6E3477C138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2A9B1FD-136B-49B3-ACD3-45844A5E7B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58B96C-EF9F-4298-9D2C-569AD34350DC}">
      <dgm:prSet/>
      <dgm:spPr/>
      <dgm:t>
        <a:bodyPr/>
        <a:lstStyle/>
        <a:p>
          <a:pPr rtl="0"/>
          <a:r>
            <a:rPr lang="ru-RU" b="1" dirty="0"/>
            <a:t>Ключевые элементы S-диаграммы</a:t>
          </a:r>
          <a:endParaRPr lang="ru-RU" dirty="0"/>
        </a:p>
      </dgm:t>
    </dgm:pt>
    <dgm:pt modelId="{4F61049D-BE1E-4DD6-B98A-9DB2225959F6}" type="parTrans" cxnId="{635F3EA8-9F43-4B14-820B-A75ACEFEE998}">
      <dgm:prSet/>
      <dgm:spPr/>
      <dgm:t>
        <a:bodyPr/>
        <a:lstStyle/>
        <a:p>
          <a:endParaRPr lang="ru-RU"/>
        </a:p>
      </dgm:t>
    </dgm:pt>
    <dgm:pt modelId="{09356D0F-2022-4606-8D70-1756948D3A48}" type="sibTrans" cxnId="{635F3EA8-9F43-4B14-820B-A75ACEFEE998}">
      <dgm:prSet/>
      <dgm:spPr/>
      <dgm:t>
        <a:bodyPr/>
        <a:lstStyle/>
        <a:p>
          <a:endParaRPr lang="ru-RU"/>
        </a:p>
      </dgm:t>
    </dgm:pt>
    <dgm:pt modelId="{D6C12999-8E72-4D37-9775-437B717FBD1F}">
      <dgm:prSet/>
      <dgm:spPr/>
      <dgm:t>
        <a:bodyPr/>
        <a:lstStyle/>
        <a:p>
          <a:pPr rtl="0"/>
          <a:r>
            <a:rPr lang="ru-RU" b="1" dirty="0"/>
            <a:t>Плановые затраты</a:t>
          </a:r>
          <a:r>
            <a:rPr lang="ru-RU" dirty="0"/>
            <a:t> — линия, показывающая запланированное накопление затрат</a:t>
          </a:r>
        </a:p>
      </dgm:t>
    </dgm:pt>
    <dgm:pt modelId="{37AA93D8-A268-404C-8461-71F739FB6B55}" type="parTrans" cxnId="{2CD1222A-BFBC-4D38-A33F-6D0E9F5FDBE5}">
      <dgm:prSet/>
      <dgm:spPr/>
      <dgm:t>
        <a:bodyPr/>
        <a:lstStyle/>
        <a:p>
          <a:endParaRPr lang="ru-RU"/>
        </a:p>
      </dgm:t>
    </dgm:pt>
    <dgm:pt modelId="{8E47B4F6-7CA0-4785-B7BE-B99A897DF33F}" type="sibTrans" cxnId="{2CD1222A-BFBC-4D38-A33F-6D0E9F5FDBE5}">
      <dgm:prSet/>
      <dgm:spPr/>
      <dgm:t>
        <a:bodyPr/>
        <a:lstStyle/>
        <a:p>
          <a:endParaRPr lang="ru-RU"/>
        </a:p>
      </dgm:t>
    </dgm:pt>
    <dgm:pt modelId="{55049052-2F6E-40D8-8334-4F40D91BBDD2}">
      <dgm:prSet/>
      <dgm:spPr/>
      <dgm:t>
        <a:bodyPr/>
        <a:lstStyle/>
        <a:p>
          <a:pPr rtl="0"/>
          <a:r>
            <a:rPr lang="ru-RU" b="1" dirty="0"/>
            <a:t>Фактические затраты </a:t>
          </a:r>
          <a:r>
            <a:rPr lang="ru-RU" dirty="0"/>
            <a:t>— линия, отражающая реальные затраты на текущий момент</a:t>
          </a:r>
        </a:p>
      </dgm:t>
    </dgm:pt>
    <dgm:pt modelId="{815AD319-24B8-4F5E-9C27-8D014B6A46C9}" type="parTrans" cxnId="{883DD98B-0EF1-4A1B-8446-D17B08837957}">
      <dgm:prSet/>
      <dgm:spPr/>
      <dgm:t>
        <a:bodyPr/>
        <a:lstStyle/>
        <a:p>
          <a:endParaRPr lang="ru-RU"/>
        </a:p>
      </dgm:t>
    </dgm:pt>
    <dgm:pt modelId="{16D8AFBA-C17E-47EF-8160-FF908B6B3D10}" type="sibTrans" cxnId="{883DD98B-0EF1-4A1B-8446-D17B08837957}">
      <dgm:prSet/>
      <dgm:spPr/>
      <dgm:t>
        <a:bodyPr/>
        <a:lstStyle/>
        <a:p>
          <a:endParaRPr lang="ru-RU"/>
        </a:p>
      </dgm:t>
    </dgm:pt>
    <dgm:pt modelId="{6C02097B-44C3-410D-ADED-B6145A7DB401}">
      <dgm:prSet/>
      <dgm:spPr/>
      <dgm:t>
        <a:bodyPr/>
        <a:lstStyle/>
        <a:p>
          <a:pPr rtl="0"/>
          <a:r>
            <a:rPr lang="ru-RU" b="1" dirty="0"/>
            <a:t>Отклонения </a:t>
          </a:r>
          <a:r>
            <a:rPr lang="ru-RU" dirty="0"/>
            <a:t>— разница между плановыми и фактическими затратами</a:t>
          </a:r>
        </a:p>
      </dgm:t>
    </dgm:pt>
    <dgm:pt modelId="{8F5B0F4F-1EE2-4483-ACAA-9B4F6179932E}" type="parTrans" cxnId="{83104704-F346-4EBC-A899-85BCCCBC8173}">
      <dgm:prSet/>
      <dgm:spPr/>
      <dgm:t>
        <a:bodyPr/>
        <a:lstStyle/>
        <a:p>
          <a:endParaRPr lang="ru-RU"/>
        </a:p>
      </dgm:t>
    </dgm:pt>
    <dgm:pt modelId="{AE4C12D4-6E39-4668-AC4C-C3091262F786}" type="sibTrans" cxnId="{83104704-F346-4EBC-A899-85BCCCBC8173}">
      <dgm:prSet/>
      <dgm:spPr/>
      <dgm:t>
        <a:bodyPr/>
        <a:lstStyle/>
        <a:p>
          <a:endParaRPr lang="ru-RU"/>
        </a:p>
      </dgm:t>
    </dgm:pt>
    <dgm:pt modelId="{488B35A6-8888-4EEB-A7EC-F00F6ED8745D}" type="pres">
      <dgm:prSet presAssocID="{B2A9B1FD-136B-49B3-ACD3-45844A5E7BD9}" presName="theList" presStyleCnt="0">
        <dgm:presLayoutVars>
          <dgm:dir/>
          <dgm:animLvl val="lvl"/>
          <dgm:resizeHandles val="exact"/>
        </dgm:presLayoutVars>
      </dgm:prSet>
      <dgm:spPr/>
    </dgm:pt>
    <dgm:pt modelId="{003196AC-22CB-40C5-A56A-7C79272DB96F}" type="pres">
      <dgm:prSet presAssocID="{8258B96C-EF9F-4298-9D2C-569AD34350DC}" presName="compNode" presStyleCnt="0"/>
      <dgm:spPr/>
    </dgm:pt>
    <dgm:pt modelId="{FB6B7CEB-725A-457E-A8F2-A20445DEB6AC}" type="pres">
      <dgm:prSet presAssocID="{8258B96C-EF9F-4298-9D2C-569AD34350DC}" presName="aNode" presStyleLbl="bgShp" presStyleIdx="0" presStyleCnt="1"/>
      <dgm:spPr/>
    </dgm:pt>
    <dgm:pt modelId="{0EA7125F-3D68-4A98-87B9-ECADF445A242}" type="pres">
      <dgm:prSet presAssocID="{8258B96C-EF9F-4298-9D2C-569AD34350DC}" presName="textNode" presStyleLbl="bgShp" presStyleIdx="0" presStyleCnt="1"/>
      <dgm:spPr/>
    </dgm:pt>
    <dgm:pt modelId="{50CCCBE1-B497-41FA-AEEC-5C64430FD0C5}" type="pres">
      <dgm:prSet presAssocID="{8258B96C-EF9F-4298-9D2C-569AD34350DC}" presName="compChildNode" presStyleCnt="0"/>
      <dgm:spPr/>
    </dgm:pt>
    <dgm:pt modelId="{8927FCD0-3B52-40E6-8E8E-86AFB031541E}" type="pres">
      <dgm:prSet presAssocID="{8258B96C-EF9F-4298-9D2C-569AD34350DC}" presName="theInnerList" presStyleCnt="0"/>
      <dgm:spPr/>
    </dgm:pt>
    <dgm:pt modelId="{DBD0479F-8B14-40F3-A374-A6BF1388C1CE}" type="pres">
      <dgm:prSet presAssocID="{D6C12999-8E72-4D37-9775-437B717FBD1F}" presName="childNode" presStyleLbl="node1" presStyleIdx="0" presStyleCnt="3">
        <dgm:presLayoutVars>
          <dgm:bulletEnabled val="1"/>
        </dgm:presLayoutVars>
      </dgm:prSet>
      <dgm:spPr/>
    </dgm:pt>
    <dgm:pt modelId="{A5530DBE-1ADF-4235-90B1-C068680523D9}" type="pres">
      <dgm:prSet presAssocID="{D6C12999-8E72-4D37-9775-437B717FBD1F}" presName="aSpace2" presStyleCnt="0"/>
      <dgm:spPr/>
    </dgm:pt>
    <dgm:pt modelId="{D26BC717-17D1-4238-A633-434FE8DBA079}" type="pres">
      <dgm:prSet presAssocID="{55049052-2F6E-40D8-8334-4F40D91BBDD2}" presName="childNode" presStyleLbl="node1" presStyleIdx="1" presStyleCnt="3">
        <dgm:presLayoutVars>
          <dgm:bulletEnabled val="1"/>
        </dgm:presLayoutVars>
      </dgm:prSet>
      <dgm:spPr/>
    </dgm:pt>
    <dgm:pt modelId="{FD9B9EA9-494D-403B-833D-458737D00EB2}" type="pres">
      <dgm:prSet presAssocID="{55049052-2F6E-40D8-8334-4F40D91BBDD2}" presName="aSpace2" presStyleCnt="0"/>
      <dgm:spPr/>
    </dgm:pt>
    <dgm:pt modelId="{9E00C50C-2416-4909-8C54-118636B76412}" type="pres">
      <dgm:prSet presAssocID="{6C02097B-44C3-410D-ADED-B6145A7DB401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3104704-F346-4EBC-A899-85BCCCBC8173}" srcId="{8258B96C-EF9F-4298-9D2C-569AD34350DC}" destId="{6C02097B-44C3-410D-ADED-B6145A7DB401}" srcOrd="2" destOrd="0" parTransId="{8F5B0F4F-1EE2-4483-ACAA-9B4F6179932E}" sibTransId="{AE4C12D4-6E39-4668-AC4C-C3091262F786}"/>
    <dgm:cxn modelId="{90D1AD20-A051-4BB6-BDE4-159844198BAB}" type="presOf" srcId="{8258B96C-EF9F-4298-9D2C-569AD34350DC}" destId="{FB6B7CEB-725A-457E-A8F2-A20445DEB6AC}" srcOrd="0" destOrd="0" presId="urn:microsoft.com/office/officeart/2005/8/layout/lProcess2"/>
    <dgm:cxn modelId="{2CD1222A-BFBC-4D38-A33F-6D0E9F5FDBE5}" srcId="{8258B96C-EF9F-4298-9D2C-569AD34350DC}" destId="{D6C12999-8E72-4D37-9775-437B717FBD1F}" srcOrd="0" destOrd="0" parTransId="{37AA93D8-A268-404C-8461-71F739FB6B55}" sibTransId="{8E47B4F6-7CA0-4785-B7BE-B99A897DF33F}"/>
    <dgm:cxn modelId="{4B07444A-0563-4C7C-B583-12FB56347BA6}" type="presOf" srcId="{8258B96C-EF9F-4298-9D2C-569AD34350DC}" destId="{0EA7125F-3D68-4A98-87B9-ECADF445A242}" srcOrd="1" destOrd="0" presId="urn:microsoft.com/office/officeart/2005/8/layout/lProcess2"/>
    <dgm:cxn modelId="{23DF7180-BA8B-4F86-8D1D-7C754C82E346}" type="presOf" srcId="{55049052-2F6E-40D8-8334-4F40D91BBDD2}" destId="{D26BC717-17D1-4238-A633-434FE8DBA079}" srcOrd="0" destOrd="0" presId="urn:microsoft.com/office/officeart/2005/8/layout/lProcess2"/>
    <dgm:cxn modelId="{883DD98B-0EF1-4A1B-8446-D17B08837957}" srcId="{8258B96C-EF9F-4298-9D2C-569AD34350DC}" destId="{55049052-2F6E-40D8-8334-4F40D91BBDD2}" srcOrd="1" destOrd="0" parTransId="{815AD319-24B8-4F5E-9C27-8D014B6A46C9}" sibTransId="{16D8AFBA-C17E-47EF-8160-FF908B6B3D10}"/>
    <dgm:cxn modelId="{6BD83791-A6F5-456A-994E-BF6D4AE83010}" type="presOf" srcId="{D6C12999-8E72-4D37-9775-437B717FBD1F}" destId="{DBD0479F-8B14-40F3-A374-A6BF1388C1CE}" srcOrd="0" destOrd="0" presId="urn:microsoft.com/office/officeart/2005/8/layout/lProcess2"/>
    <dgm:cxn modelId="{635F3EA8-9F43-4B14-820B-A75ACEFEE998}" srcId="{B2A9B1FD-136B-49B3-ACD3-45844A5E7BD9}" destId="{8258B96C-EF9F-4298-9D2C-569AD34350DC}" srcOrd="0" destOrd="0" parTransId="{4F61049D-BE1E-4DD6-B98A-9DB2225959F6}" sibTransId="{09356D0F-2022-4606-8D70-1756948D3A48}"/>
    <dgm:cxn modelId="{F2274EB4-9FBA-4E0E-9AA2-2CAAD41B04B6}" type="presOf" srcId="{B2A9B1FD-136B-49B3-ACD3-45844A5E7BD9}" destId="{488B35A6-8888-4EEB-A7EC-F00F6ED8745D}" srcOrd="0" destOrd="0" presId="urn:microsoft.com/office/officeart/2005/8/layout/lProcess2"/>
    <dgm:cxn modelId="{C30C01E2-441D-401E-855C-D7279A271928}" type="presOf" srcId="{6C02097B-44C3-410D-ADED-B6145A7DB401}" destId="{9E00C50C-2416-4909-8C54-118636B76412}" srcOrd="0" destOrd="0" presId="urn:microsoft.com/office/officeart/2005/8/layout/lProcess2"/>
    <dgm:cxn modelId="{9DF28BAC-9EBB-47F8-950D-2D7D1EA3C3E6}" type="presParOf" srcId="{488B35A6-8888-4EEB-A7EC-F00F6ED8745D}" destId="{003196AC-22CB-40C5-A56A-7C79272DB96F}" srcOrd="0" destOrd="0" presId="urn:microsoft.com/office/officeart/2005/8/layout/lProcess2"/>
    <dgm:cxn modelId="{CEB606CD-DB16-4B2B-983C-7D959FB6BCD5}" type="presParOf" srcId="{003196AC-22CB-40C5-A56A-7C79272DB96F}" destId="{FB6B7CEB-725A-457E-A8F2-A20445DEB6AC}" srcOrd="0" destOrd="0" presId="urn:microsoft.com/office/officeart/2005/8/layout/lProcess2"/>
    <dgm:cxn modelId="{A462BCF3-CEBA-4229-BB88-76EF904312F0}" type="presParOf" srcId="{003196AC-22CB-40C5-A56A-7C79272DB96F}" destId="{0EA7125F-3D68-4A98-87B9-ECADF445A242}" srcOrd="1" destOrd="0" presId="urn:microsoft.com/office/officeart/2005/8/layout/lProcess2"/>
    <dgm:cxn modelId="{9DE26683-6144-4E03-9B84-4A5A85C84770}" type="presParOf" srcId="{003196AC-22CB-40C5-A56A-7C79272DB96F}" destId="{50CCCBE1-B497-41FA-AEEC-5C64430FD0C5}" srcOrd="2" destOrd="0" presId="urn:microsoft.com/office/officeart/2005/8/layout/lProcess2"/>
    <dgm:cxn modelId="{90E55B9A-EDC3-420B-AF3D-D0AA794D91AB}" type="presParOf" srcId="{50CCCBE1-B497-41FA-AEEC-5C64430FD0C5}" destId="{8927FCD0-3B52-40E6-8E8E-86AFB031541E}" srcOrd="0" destOrd="0" presId="urn:microsoft.com/office/officeart/2005/8/layout/lProcess2"/>
    <dgm:cxn modelId="{92A2C18B-21A8-47D6-97CC-F568093B895B}" type="presParOf" srcId="{8927FCD0-3B52-40E6-8E8E-86AFB031541E}" destId="{DBD0479F-8B14-40F3-A374-A6BF1388C1CE}" srcOrd="0" destOrd="0" presId="urn:microsoft.com/office/officeart/2005/8/layout/lProcess2"/>
    <dgm:cxn modelId="{B7331C09-C075-42B8-BFA6-C55507CEAA60}" type="presParOf" srcId="{8927FCD0-3B52-40E6-8E8E-86AFB031541E}" destId="{A5530DBE-1ADF-4235-90B1-C068680523D9}" srcOrd="1" destOrd="0" presId="urn:microsoft.com/office/officeart/2005/8/layout/lProcess2"/>
    <dgm:cxn modelId="{2F7571EC-187D-4D46-9BC8-7FDFE60FCBF9}" type="presParOf" srcId="{8927FCD0-3B52-40E6-8E8E-86AFB031541E}" destId="{D26BC717-17D1-4238-A633-434FE8DBA079}" srcOrd="2" destOrd="0" presId="urn:microsoft.com/office/officeart/2005/8/layout/lProcess2"/>
    <dgm:cxn modelId="{20FBE55C-5AEA-42B2-A0E3-0FE1606CE381}" type="presParOf" srcId="{8927FCD0-3B52-40E6-8E8E-86AFB031541E}" destId="{FD9B9EA9-494D-403B-833D-458737D00EB2}" srcOrd="3" destOrd="0" presId="urn:microsoft.com/office/officeart/2005/8/layout/lProcess2"/>
    <dgm:cxn modelId="{BF29961E-C345-47E3-9D25-4423E481EDC6}" type="presParOf" srcId="{8927FCD0-3B52-40E6-8E8E-86AFB031541E}" destId="{9E00C50C-2416-4909-8C54-118636B7641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A9D3C80-EC6A-4D09-A130-2ACA081379C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0237E3-8C18-4DAE-B01F-2D96E424899B}">
      <dgm:prSet custT="1"/>
      <dgm:spPr/>
      <dgm:t>
        <a:bodyPr/>
        <a:lstStyle/>
        <a:p>
          <a:pPr rtl="0"/>
          <a:r>
            <a:rPr lang="ru-RU" sz="2400" b="1" dirty="0"/>
            <a:t>Почему они важны?</a:t>
          </a:r>
          <a:endParaRPr lang="ru-RU" sz="2400" dirty="0"/>
        </a:p>
      </dgm:t>
    </dgm:pt>
    <dgm:pt modelId="{23F4D791-B20E-465A-A6D6-08BF20639707}" type="parTrans" cxnId="{32F8A980-6EE6-42B6-8A50-D312C359DC33}">
      <dgm:prSet/>
      <dgm:spPr/>
      <dgm:t>
        <a:bodyPr/>
        <a:lstStyle/>
        <a:p>
          <a:endParaRPr lang="ru-RU" sz="1400"/>
        </a:p>
      </dgm:t>
    </dgm:pt>
    <dgm:pt modelId="{FBC8A6A8-FCAF-4E13-8167-D7B9A6CFC4A5}" type="sibTrans" cxnId="{32F8A980-6EE6-42B6-8A50-D312C359DC33}">
      <dgm:prSet/>
      <dgm:spPr/>
      <dgm:t>
        <a:bodyPr/>
        <a:lstStyle/>
        <a:p>
          <a:endParaRPr lang="ru-RU" sz="1400"/>
        </a:p>
      </dgm:t>
    </dgm:pt>
    <dgm:pt modelId="{B414E32C-6C3A-406E-8261-64F943BB1258}">
      <dgm:prSet custT="1"/>
      <dgm:spPr/>
      <dgm:t>
        <a:bodyPr/>
        <a:lstStyle/>
        <a:p>
          <a:pPr rtl="0"/>
          <a:r>
            <a:rPr lang="ru-RU" sz="1800" dirty="0"/>
            <a:t>Помогают принять обоснованные решения о запуске, продолжении или завершении проекта</a:t>
          </a:r>
        </a:p>
      </dgm:t>
    </dgm:pt>
    <dgm:pt modelId="{713DBC0F-1B35-49AD-AC64-0A129FCE2E3F}" type="parTrans" cxnId="{D058BDC2-C72E-4188-B747-DB838C275B66}">
      <dgm:prSet/>
      <dgm:spPr/>
      <dgm:t>
        <a:bodyPr/>
        <a:lstStyle/>
        <a:p>
          <a:endParaRPr lang="ru-RU" sz="1400"/>
        </a:p>
      </dgm:t>
    </dgm:pt>
    <dgm:pt modelId="{59CA6D76-B0BF-4125-B5DC-9A000F389C2C}" type="sibTrans" cxnId="{D058BDC2-C72E-4188-B747-DB838C275B66}">
      <dgm:prSet/>
      <dgm:spPr/>
      <dgm:t>
        <a:bodyPr/>
        <a:lstStyle/>
        <a:p>
          <a:endParaRPr lang="ru-RU" sz="1400"/>
        </a:p>
      </dgm:t>
    </dgm:pt>
    <dgm:pt modelId="{6DB5DF83-1B07-4182-8293-29E96E9199A2}">
      <dgm:prSet custT="1"/>
      <dgm:spPr/>
      <dgm:t>
        <a:bodyPr/>
        <a:lstStyle/>
        <a:p>
          <a:pPr rtl="0"/>
          <a:r>
            <a:rPr lang="ru-RU" sz="1800" dirty="0"/>
            <a:t>Обеспечивают прозрачность инвестиций для стейкхолдеров</a:t>
          </a:r>
        </a:p>
      </dgm:t>
    </dgm:pt>
    <dgm:pt modelId="{A37A9200-A760-46AA-8DEF-2D8A5B506E1D}" type="parTrans" cxnId="{6C389DB6-60FA-4C33-978B-7261EEA6700A}">
      <dgm:prSet/>
      <dgm:spPr/>
      <dgm:t>
        <a:bodyPr/>
        <a:lstStyle/>
        <a:p>
          <a:endParaRPr lang="ru-RU" sz="1400"/>
        </a:p>
      </dgm:t>
    </dgm:pt>
    <dgm:pt modelId="{A566A197-C4CC-4344-A948-A080AA09DC9D}" type="sibTrans" cxnId="{6C389DB6-60FA-4C33-978B-7261EEA6700A}">
      <dgm:prSet/>
      <dgm:spPr/>
      <dgm:t>
        <a:bodyPr/>
        <a:lstStyle/>
        <a:p>
          <a:endParaRPr lang="ru-RU" sz="1400"/>
        </a:p>
      </dgm:t>
    </dgm:pt>
    <dgm:pt modelId="{C8FDBEA3-CE30-4797-A6D7-AE62EB19884E}">
      <dgm:prSet custT="1"/>
      <dgm:spPr/>
      <dgm:t>
        <a:bodyPr/>
        <a:lstStyle/>
        <a:p>
          <a:pPr rtl="0"/>
          <a:r>
            <a:rPr lang="ru-RU" sz="1800" dirty="0"/>
            <a:t>Позволяют сравнивать несколько проектов между собой для выбора наиболее выгодного</a:t>
          </a:r>
        </a:p>
      </dgm:t>
    </dgm:pt>
    <dgm:pt modelId="{09AC6175-EA52-4FA3-A402-ACB96874A839}" type="parTrans" cxnId="{14283067-089C-4D5E-A45D-0D700A162719}">
      <dgm:prSet/>
      <dgm:spPr/>
      <dgm:t>
        <a:bodyPr/>
        <a:lstStyle/>
        <a:p>
          <a:endParaRPr lang="ru-RU" sz="1400"/>
        </a:p>
      </dgm:t>
    </dgm:pt>
    <dgm:pt modelId="{609BF3FA-8541-4023-A28E-3AD4AB3C0248}" type="sibTrans" cxnId="{14283067-089C-4D5E-A45D-0D700A162719}">
      <dgm:prSet/>
      <dgm:spPr/>
      <dgm:t>
        <a:bodyPr/>
        <a:lstStyle/>
        <a:p>
          <a:endParaRPr lang="ru-RU" sz="1400"/>
        </a:p>
      </dgm:t>
    </dgm:pt>
    <dgm:pt modelId="{06F42D85-C21F-41DA-9C1E-4CC90F11289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400" b="1" dirty="0"/>
            <a:t>Ключевые показатели</a:t>
          </a:r>
          <a:endParaRPr lang="ru-RU" sz="2400" dirty="0"/>
        </a:p>
      </dgm:t>
    </dgm:pt>
    <dgm:pt modelId="{33104935-0CA1-41F0-8F82-1AE5AEC3AFB0}" type="parTrans" cxnId="{0FC1F2BE-0DC2-4C49-A814-CD6886C0DD2A}">
      <dgm:prSet/>
      <dgm:spPr/>
      <dgm:t>
        <a:bodyPr/>
        <a:lstStyle/>
        <a:p>
          <a:endParaRPr lang="ru-RU" sz="1400"/>
        </a:p>
      </dgm:t>
    </dgm:pt>
    <dgm:pt modelId="{64B6B113-FC1E-4499-808A-48ADD362B405}" type="sibTrans" cxnId="{0FC1F2BE-0DC2-4C49-A814-CD6886C0DD2A}">
      <dgm:prSet/>
      <dgm:spPr/>
      <dgm:t>
        <a:bodyPr/>
        <a:lstStyle/>
        <a:p>
          <a:endParaRPr lang="ru-RU" sz="1400"/>
        </a:p>
      </dgm:t>
    </dgm:pt>
    <dgm:pt modelId="{FAC839CC-2A84-4CBB-862B-11FA2D8806B3}">
      <dgm:prSet custT="1"/>
      <dgm:spPr/>
      <dgm:t>
        <a:bodyPr/>
        <a:lstStyle/>
        <a:p>
          <a:pPr rtl="0"/>
          <a:r>
            <a:rPr lang="ru-RU" sz="1800" dirty="0"/>
            <a:t>ROI (возврат на инвестиции)</a:t>
          </a:r>
        </a:p>
      </dgm:t>
    </dgm:pt>
    <dgm:pt modelId="{5E339A26-42C7-45A5-B7A4-0B592D947616}" type="parTrans" cxnId="{231E21F2-387C-4452-BC26-6EE3EE6D15A9}">
      <dgm:prSet/>
      <dgm:spPr/>
      <dgm:t>
        <a:bodyPr/>
        <a:lstStyle/>
        <a:p>
          <a:endParaRPr lang="ru-RU" sz="1400"/>
        </a:p>
      </dgm:t>
    </dgm:pt>
    <dgm:pt modelId="{D0ECABCE-061F-428A-A5A4-CF9BE242C2AB}" type="sibTrans" cxnId="{231E21F2-387C-4452-BC26-6EE3EE6D15A9}">
      <dgm:prSet/>
      <dgm:spPr/>
      <dgm:t>
        <a:bodyPr/>
        <a:lstStyle/>
        <a:p>
          <a:endParaRPr lang="ru-RU" sz="1400"/>
        </a:p>
      </dgm:t>
    </dgm:pt>
    <dgm:pt modelId="{7C0C3C5D-173C-4979-ABC4-7D3CA4EE7FAE}">
      <dgm:prSet custT="1"/>
      <dgm:spPr/>
      <dgm:t>
        <a:bodyPr/>
        <a:lstStyle/>
        <a:p>
          <a:pPr rtl="0"/>
          <a:r>
            <a:rPr lang="ru-RU" sz="1800" dirty="0"/>
            <a:t>NPV (чистая приведённая стоимость)</a:t>
          </a:r>
        </a:p>
      </dgm:t>
    </dgm:pt>
    <dgm:pt modelId="{DFA64A95-E925-45ED-BD06-15F678C9BD3A}" type="parTrans" cxnId="{916348EB-095D-4009-97E3-6FE579CAFAB8}">
      <dgm:prSet/>
      <dgm:spPr/>
      <dgm:t>
        <a:bodyPr/>
        <a:lstStyle/>
        <a:p>
          <a:endParaRPr lang="ru-RU" sz="1400"/>
        </a:p>
      </dgm:t>
    </dgm:pt>
    <dgm:pt modelId="{505CD921-EFFA-4B24-AEB5-6A3CF6080404}" type="sibTrans" cxnId="{916348EB-095D-4009-97E3-6FE579CAFAB8}">
      <dgm:prSet/>
      <dgm:spPr/>
      <dgm:t>
        <a:bodyPr/>
        <a:lstStyle/>
        <a:p>
          <a:endParaRPr lang="ru-RU" sz="1400"/>
        </a:p>
      </dgm:t>
    </dgm:pt>
    <dgm:pt modelId="{C4BB8D00-FC3E-457F-BC25-63725DF2832B}">
      <dgm:prSet custT="1"/>
      <dgm:spPr/>
      <dgm:t>
        <a:bodyPr/>
        <a:lstStyle/>
        <a:p>
          <a:pPr rtl="0"/>
          <a:r>
            <a:rPr lang="ru-RU" sz="1800" dirty="0"/>
            <a:t>IRR (внутренняя норма доходности)</a:t>
          </a:r>
        </a:p>
      </dgm:t>
    </dgm:pt>
    <dgm:pt modelId="{7E3E1C90-02E3-4D6E-9E70-D7ACDBD7C341}" type="parTrans" cxnId="{F45D57E2-7E08-461A-8DB7-E4D629609952}">
      <dgm:prSet/>
      <dgm:spPr/>
      <dgm:t>
        <a:bodyPr/>
        <a:lstStyle/>
        <a:p>
          <a:endParaRPr lang="ru-RU" sz="1400"/>
        </a:p>
      </dgm:t>
    </dgm:pt>
    <dgm:pt modelId="{C1F81C4F-AED6-45A3-92C4-AA616DF2CFCA}" type="sibTrans" cxnId="{F45D57E2-7E08-461A-8DB7-E4D629609952}">
      <dgm:prSet/>
      <dgm:spPr/>
      <dgm:t>
        <a:bodyPr/>
        <a:lstStyle/>
        <a:p>
          <a:endParaRPr lang="ru-RU" sz="1400"/>
        </a:p>
      </dgm:t>
    </dgm:pt>
    <dgm:pt modelId="{86A98805-5DCE-47D6-9F16-9EFEBAB8DE48}" type="pres">
      <dgm:prSet presAssocID="{1A9D3C80-EC6A-4D09-A130-2ACA081379C8}" presName="linear" presStyleCnt="0">
        <dgm:presLayoutVars>
          <dgm:animLvl val="lvl"/>
          <dgm:resizeHandles val="exact"/>
        </dgm:presLayoutVars>
      </dgm:prSet>
      <dgm:spPr/>
    </dgm:pt>
    <dgm:pt modelId="{EF623F54-E8E1-40BF-9A5C-BECCEBEDA39C}" type="pres">
      <dgm:prSet presAssocID="{D10237E3-8C18-4DAE-B01F-2D96E424899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730D53-EA36-4AC6-B90B-577842CDCBB7}" type="pres">
      <dgm:prSet presAssocID="{D10237E3-8C18-4DAE-B01F-2D96E424899B}" presName="childText" presStyleLbl="revTx" presStyleIdx="0" presStyleCnt="2">
        <dgm:presLayoutVars>
          <dgm:bulletEnabled val="1"/>
        </dgm:presLayoutVars>
      </dgm:prSet>
      <dgm:spPr/>
    </dgm:pt>
    <dgm:pt modelId="{9C1F601B-3D54-4131-9D4C-604A51EC2E5D}" type="pres">
      <dgm:prSet presAssocID="{06F42D85-C21F-41DA-9C1E-4CC90F1128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46B47A-BEB9-40F6-8FCE-EA126CB5DBAC}" type="pres">
      <dgm:prSet presAssocID="{06F42D85-C21F-41DA-9C1E-4CC90F1128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D09900E-317B-4377-ADEE-E1C37F1C8B58}" type="presOf" srcId="{C4BB8D00-FC3E-457F-BC25-63725DF2832B}" destId="{5246B47A-BEB9-40F6-8FCE-EA126CB5DBAC}" srcOrd="0" destOrd="2" presId="urn:microsoft.com/office/officeart/2005/8/layout/vList2"/>
    <dgm:cxn modelId="{4F303D13-5515-411E-B84E-D14BD03177DD}" type="presOf" srcId="{7C0C3C5D-173C-4979-ABC4-7D3CA4EE7FAE}" destId="{5246B47A-BEB9-40F6-8FCE-EA126CB5DBAC}" srcOrd="0" destOrd="1" presId="urn:microsoft.com/office/officeart/2005/8/layout/vList2"/>
    <dgm:cxn modelId="{7A08AB36-DCA5-4D94-AF98-D4CFFC76C305}" type="presOf" srcId="{6DB5DF83-1B07-4182-8293-29E96E9199A2}" destId="{8D730D53-EA36-4AC6-B90B-577842CDCBB7}" srcOrd="0" destOrd="1" presId="urn:microsoft.com/office/officeart/2005/8/layout/vList2"/>
    <dgm:cxn modelId="{14283067-089C-4D5E-A45D-0D700A162719}" srcId="{D10237E3-8C18-4DAE-B01F-2D96E424899B}" destId="{C8FDBEA3-CE30-4797-A6D7-AE62EB19884E}" srcOrd="2" destOrd="0" parTransId="{09AC6175-EA52-4FA3-A402-ACB96874A839}" sibTransId="{609BF3FA-8541-4023-A28E-3AD4AB3C0248}"/>
    <dgm:cxn modelId="{AF0A1950-F76F-4ECB-B724-61C184399568}" type="presOf" srcId="{C8FDBEA3-CE30-4797-A6D7-AE62EB19884E}" destId="{8D730D53-EA36-4AC6-B90B-577842CDCBB7}" srcOrd="0" destOrd="2" presId="urn:microsoft.com/office/officeart/2005/8/layout/vList2"/>
    <dgm:cxn modelId="{32F8A980-6EE6-42B6-8A50-D312C359DC33}" srcId="{1A9D3C80-EC6A-4D09-A130-2ACA081379C8}" destId="{D10237E3-8C18-4DAE-B01F-2D96E424899B}" srcOrd="0" destOrd="0" parTransId="{23F4D791-B20E-465A-A6D6-08BF20639707}" sibTransId="{FBC8A6A8-FCAF-4E13-8167-D7B9A6CFC4A5}"/>
    <dgm:cxn modelId="{F19F3286-B622-4FE3-9AAB-918E17B70187}" type="presOf" srcId="{D10237E3-8C18-4DAE-B01F-2D96E424899B}" destId="{EF623F54-E8E1-40BF-9A5C-BECCEBEDA39C}" srcOrd="0" destOrd="0" presId="urn:microsoft.com/office/officeart/2005/8/layout/vList2"/>
    <dgm:cxn modelId="{F51AA390-E970-4139-A879-567D6E05560B}" type="presOf" srcId="{FAC839CC-2A84-4CBB-862B-11FA2D8806B3}" destId="{5246B47A-BEB9-40F6-8FCE-EA126CB5DBAC}" srcOrd="0" destOrd="0" presId="urn:microsoft.com/office/officeart/2005/8/layout/vList2"/>
    <dgm:cxn modelId="{70DF939A-4E83-4EE7-AE92-A5EC9D3D0C41}" type="presOf" srcId="{1A9D3C80-EC6A-4D09-A130-2ACA081379C8}" destId="{86A98805-5DCE-47D6-9F16-9EFEBAB8DE48}" srcOrd="0" destOrd="0" presId="urn:microsoft.com/office/officeart/2005/8/layout/vList2"/>
    <dgm:cxn modelId="{6C389DB6-60FA-4C33-978B-7261EEA6700A}" srcId="{D10237E3-8C18-4DAE-B01F-2D96E424899B}" destId="{6DB5DF83-1B07-4182-8293-29E96E9199A2}" srcOrd="1" destOrd="0" parTransId="{A37A9200-A760-46AA-8DEF-2D8A5B506E1D}" sibTransId="{A566A197-C4CC-4344-A948-A080AA09DC9D}"/>
    <dgm:cxn modelId="{0FC1F2BE-0DC2-4C49-A814-CD6886C0DD2A}" srcId="{1A9D3C80-EC6A-4D09-A130-2ACA081379C8}" destId="{06F42D85-C21F-41DA-9C1E-4CC90F112895}" srcOrd="1" destOrd="0" parTransId="{33104935-0CA1-41F0-8F82-1AE5AEC3AFB0}" sibTransId="{64B6B113-FC1E-4499-808A-48ADD362B405}"/>
    <dgm:cxn modelId="{D058BDC2-C72E-4188-B747-DB838C275B66}" srcId="{D10237E3-8C18-4DAE-B01F-2D96E424899B}" destId="{B414E32C-6C3A-406E-8261-64F943BB1258}" srcOrd="0" destOrd="0" parTransId="{713DBC0F-1B35-49AD-AC64-0A129FCE2E3F}" sibTransId="{59CA6D76-B0BF-4125-B5DC-9A000F389C2C}"/>
    <dgm:cxn modelId="{F45D57E2-7E08-461A-8DB7-E4D629609952}" srcId="{06F42D85-C21F-41DA-9C1E-4CC90F112895}" destId="{C4BB8D00-FC3E-457F-BC25-63725DF2832B}" srcOrd="2" destOrd="0" parTransId="{7E3E1C90-02E3-4D6E-9E70-D7ACDBD7C341}" sibTransId="{C1F81C4F-AED6-45A3-92C4-AA616DF2CFCA}"/>
    <dgm:cxn modelId="{F8D476EA-C636-4A4D-8967-DDDA01DEBB72}" type="presOf" srcId="{B414E32C-6C3A-406E-8261-64F943BB1258}" destId="{8D730D53-EA36-4AC6-B90B-577842CDCBB7}" srcOrd="0" destOrd="0" presId="urn:microsoft.com/office/officeart/2005/8/layout/vList2"/>
    <dgm:cxn modelId="{916348EB-095D-4009-97E3-6FE579CAFAB8}" srcId="{06F42D85-C21F-41DA-9C1E-4CC90F112895}" destId="{7C0C3C5D-173C-4979-ABC4-7D3CA4EE7FAE}" srcOrd="1" destOrd="0" parTransId="{DFA64A95-E925-45ED-BD06-15F678C9BD3A}" sibTransId="{505CD921-EFFA-4B24-AEB5-6A3CF6080404}"/>
    <dgm:cxn modelId="{2F111FF0-C59C-417F-9FE4-B216A6556407}" type="presOf" srcId="{06F42D85-C21F-41DA-9C1E-4CC90F112895}" destId="{9C1F601B-3D54-4131-9D4C-604A51EC2E5D}" srcOrd="0" destOrd="0" presId="urn:microsoft.com/office/officeart/2005/8/layout/vList2"/>
    <dgm:cxn modelId="{231E21F2-387C-4452-BC26-6EE3EE6D15A9}" srcId="{06F42D85-C21F-41DA-9C1E-4CC90F112895}" destId="{FAC839CC-2A84-4CBB-862B-11FA2D8806B3}" srcOrd="0" destOrd="0" parTransId="{5E339A26-42C7-45A5-B7A4-0B592D947616}" sibTransId="{D0ECABCE-061F-428A-A5A4-CF9BE242C2AB}"/>
    <dgm:cxn modelId="{34CED637-DCE9-4287-A986-1648F865FE58}" type="presParOf" srcId="{86A98805-5DCE-47D6-9F16-9EFEBAB8DE48}" destId="{EF623F54-E8E1-40BF-9A5C-BECCEBEDA39C}" srcOrd="0" destOrd="0" presId="urn:microsoft.com/office/officeart/2005/8/layout/vList2"/>
    <dgm:cxn modelId="{192185F7-D244-4537-9AEE-0C6B89A8881D}" type="presParOf" srcId="{86A98805-5DCE-47D6-9F16-9EFEBAB8DE48}" destId="{8D730D53-EA36-4AC6-B90B-577842CDCBB7}" srcOrd="1" destOrd="0" presId="urn:microsoft.com/office/officeart/2005/8/layout/vList2"/>
    <dgm:cxn modelId="{B1B11AE9-F592-456E-ADBF-A8957AD9DF64}" type="presParOf" srcId="{86A98805-5DCE-47D6-9F16-9EFEBAB8DE48}" destId="{9C1F601B-3D54-4131-9D4C-604A51EC2E5D}" srcOrd="2" destOrd="0" presId="urn:microsoft.com/office/officeart/2005/8/layout/vList2"/>
    <dgm:cxn modelId="{1F2D8BB3-5B63-4608-A5D0-B47E28FC0DBD}" type="presParOf" srcId="{86A98805-5DCE-47D6-9F16-9EFEBAB8DE48}" destId="{5246B47A-BEB9-40F6-8FCE-EA126CB5DBA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5414EC-E887-4653-93A8-0ADDCAD0732D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96D0FF2-17A0-4D1C-BD4B-7DFCC6C33B2C}">
      <dgm:prSet/>
      <dgm:spPr/>
      <dgm:t>
        <a:bodyPr/>
        <a:lstStyle/>
        <a:p>
          <a:pPr rtl="0"/>
          <a:r>
            <a:rPr lang="ru-RU" dirty="0"/>
            <a:t>Финансовые метрики, используемые для оценки целесообразности, эффективности и рентабельности проекта.</a:t>
          </a:r>
        </a:p>
      </dgm:t>
    </dgm:pt>
    <dgm:pt modelId="{F024F880-1113-4D22-80DD-7A890E27689F}" type="parTrans" cxnId="{E1C12BB4-0B40-4C02-85C8-13BB1BF198D8}">
      <dgm:prSet/>
      <dgm:spPr/>
      <dgm:t>
        <a:bodyPr/>
        <a:lstStyle/>
        <a:p>
          <a:endParaRPr lang="ru-RU"/>
        </a:p>
      </dgm:t>
    </dgm:pt>
    <dgm:pt modelId="{417DB920-EB5F-4D46-8387-D07C012E21E0}" type="sibTrans" cxnId="{E1C12BB4-0B40-4C02-85C8-13BB1BF198D8}">
      <dgm:prSet/>
      <dgm:spPr/>
      <dgm:t>
        <a:bodyPr/>
        <a:lstStyle/>
        <a:p>
          <a:endParaRPr lang="ru-RU"/>
        </a:p>
      </dgm:t>
    </dgm:pt>
    <dgm:pt modelId="{54525905-AB2F-4DAF-A4F0-6A74CC64907B}" type="pres">
      <dgm:prSet presAssocID="{FC5414EC-E887-4653-93A8-0ADDCAD0732D}" presName="linear" presStyleCnt="0">
        <dgm:presLayoutVars>
          <dgm:animLvl val="lvl"/>
          <dgm:resizeHandles val="exact"/>
        </dgm:presLayoutVars>
      </dgm:prSet>
      <dgm:spPr/>
    </dgm:pt>
    <dgm:pt modelId="{29A0E88F-7094-4304-A6C6-B74D95725F99}" type="pres">
      <dgm:prSet presAssocID="{496D0FF2-17A0-4D1C-BD4B-7DFCC6C33B2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0837A7A-F595-45BA-84D2-ECAEB20DB49D}" type="presOf" srcId="{496D0FF2-17A0-4D1C-BD4B-7DFCC6C33B2C}" destId="{29A0E88F-7094-4304-A6C6-B74D95725F99}" srcOrd="0" destOrd="0" presId="urn:microsoft.com/office/officeart/2005/8/layout/vList2"/>
    <dgm:cxn modelId="{A0D53494-589D-4232-8B9B-358F2E746B00}" type="presOf" srcId="{FC5414EC-E887-4653-93A8-0ADDCAD0732D}" destId="{54525905-AB2F-4DAF-A4F0-6A74CC64907B}" srcOrd="0" destOrd="0" presId="urn:microsoft.com/office/officeart/2005/8/layout/vList2"/>
    <dgm:cxn modelId="{E1C12BB4-0B40-4C02-85C8-13BB1BF198D8}" srcId="{FC5414EC-E887-4653-93A8-0ADDCAD0732D}" destId="{496D0FF2-17A0-4D1C-BD4B-7DFCC6C33B2C}" srcOrd="0" destOrd="0" parTransId="{F024F880-1113-4D22-80DD-7A890E27689F}" sibTransId="{417DB920-EB5F-4D46-8387-D07C012E21E0}"/>
    <dgm:cxn modelId="{A49C02FE-F489-4B6D-878E-3F63377A36B7}" type="presParOf" srcId="{54525905-AB2F-4DAF-A4F0-6A74CC64907B}" destId="{29A0E88F-7094-4304-A6C6-B74D95725F9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69582-F21B-42EC-8FF5-090105EF56B6}" type="doc">
      <dgm:prSet loTypeId="urn:microsoft.com/office/officeart/2005/8/layout/orgChart1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6BEC68A-014D-46E1-AE7C-E8445F04920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/>
            <a:t>Три основных подхода</a:t>
          </a:r>
          <a:endParaRPr lang="ru-RU" dirty="0"/>
        </a:p>
      </dgm:t>
    </dgm:pt>
    <dgm:pt modelId="{AF870B90-E033-4375-8C40-5F6D038EAF40}" type="parTrans" cxnId="{96F469CC-32DA-4C33-8CAE-CDCD05EE4B65}">
      <dgm:prSet/>
      <dgm:spPr/>
      <dgm:t>
        <a:bodyPr/>
        <a:lstStyle/>
        <a:p>
          <a:endParaRPr lang="ru-RU"/>
        </a:p>
      </dgm:t>
    </dgm:pt>
    <dgm:pt modelId="{632EEAF8-A459-4961-A427-D3D305079679}" type="sibTrans" cxnId="{96F469CC-32DA-4C33-8CAE-CDCD05EE4B65}">
      <dgm:prSet/>
      <dgm:spPr/>
      <dgm:t>
        <a:bodyPr/>
        <a:lstStyle/>
        <a:p>
          <a:endParaRPr lang="ru-RU"/>
        </a:p>
      </dgm:t>
    </dgm:pt>
    <dgm:pt modelId="{A9CFE044-8047-42E0-B8FF-130C46AC5E5F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+mn-lt"/>
            </a:rPr>
            <a:t>Аналитический</a:t>
          </a:r>
        </a:p>
      </dgm:t>
    </dgm:pt>
    <dgm:pt modelId="{9D26F61B-D773-43FE-9EA5-668621AC2EDA}" type="parTrans" cxnId="{3C590B81-FFC6-4B2C-9C6B-61AF2E03BE20}">
      <dgm:prSet/>
      <dgm:spPr/>
      <dgm:t>
        <a:bodyPr/>
        <a:lstStyle/>
        <a:p>
          <a:endParaRPr lang="ru-RU"/>
        </a:p>
      </dgm:t>
    </dgm:pt>
    <dgm:pt modelId="{39297F78-7200-4512-9B85-83FF1D25D85A}" type="sibTrans" cxnId="{3C590B81-FFC6-4B2C-9C6B-61AF2E03BE20}">
      <dgm:prSet/>
      <dgm:spPr/>
      <dgm:t>
        <a:bodyPr/>
        <a:lstStyle/>
        <a:p>
          <a:endParaRPr lang="ru-RU"/>
        </a:p>
      </dgm:t>
    </dgm:pt>
    <dgm:pt modelId="{BE13B762-6F7B-4881-BC25-AFF655901F45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+mn-lt"/>
            </a:rPr>
            <a:t>Экспертный</a:t>
          </a:r>
        </a:p>
      </dgm:t>
    </dgm:pt>
    <dgm:pt modelId="{DC598272-37DA-4775-8342-AA5C89D0EFC7}" type="parTrans" cxnId="{05DC6A75-EEA2-483C-8A26-BAE881D3B928}">
      <dgm:prSet/>
      <dgm:spPr/>
      <dgm:t>
        <a:bodyPr/>
        <a:lstStyle/>
        <a:p>
          <a:endParaRPr lang="ru-RU"/>
        </a:p>
      </dgm:t>
    </dgm:pt>
    <dgm:pt modelId="{C15CC691-EF74-4136-A161-21C2CB27ECC1}" type="sibTrans" cxnId="{05DC6A75-EEA2-483C-8A26-BAE881D3B928}">
      <dgm:prSet/>
      <dgm:spPr/>
      <dgm:t>
        <a:bodyPr/>
        <a:lstStyle/>
        <a:p>
          <a:endParaRPr lang="ru-RU"/>
        </a:p>
      </dgm:t>
    </dgm:pt>
    <dgm:pt modelId="{801E1453-3D83-418C-BD30-DEDB8ED7E941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+mn-lt"/>
            </a:rPr>
            <a:t>Аналоговый</a:t>
          </a:r>
        </a:p>
      </dgm:t>
    </dgm:pt>
    <dgm:pt modelId="{7FC21521-84C2-40B1-A016-CF152DD87BFD}" type="parTrans" cxnId="{3EB712A4-AE8F-488F-A3C3-916CDB2BBEC6}">
      <dgm:prSet/>
      <dgm:spPr/>
      <dgm:t>
        <a:bodyPr/>
        <a:lstStyle/>
        <a:p>
          <a:endParaRPr lang="ru-RU"/>
        </a:p>
      </dgm:t>
    </dgm:pt>
    <dgm:pt modelId="{9B5BD159-6E47-4231-B589-40ACC12B48DD}" type="sibTrans" cxnId="{3EB712A4-AE8F-488F-A3C3-916CDB2BBEC6}">
      <dgm:prSet/>
      <dgm:spPr/>
      <dgm:t>
        <a:bodyPr/>
        <a:lstStyle/>
        <a:p>
          <a:endParaRPr lang="ru-RU"/>
        </a:p>
      </dgm:t>
    </dgm:pt>
    <dgm:pt modelId="{2BA07580-C782-4B41-A528-F88224D22F03}" type="pres">
      <dgm:prSet presAssocID="{35569582-F21B-42EC-8FF5-090105EF56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585D08-13BA-4948-BF7F-5D6544FECEE2}" type="pres">
      <dgm:prSet presAssocID="{F6BEC68A-014D-46E1-AE7C-E8445F049200}" presName="hierRoot1" presStyleCnt="0">
        <dgm:presLayoutVars>
          <dgm:hierBranch val="init"/>
        </dgm:presLayoutVars>
      </dgm:prSet>
      <dgm:spPr/>
    </dgm:pt>
    <dgm:pt modelId="{F3D30817-2F22-4719-9883-8B49BF7AF88E}" type="pres">
      <dgm:prSet presAssocID="{F6BEC68A-014D-46E1-AE7C-E8445F049200}" presName="rootComposite1" presStyleCnt="0"/>
      <dgm:spPr/>
    </dgm:pt>
    <dgm:pt modelId="{021A0218-7376-469E-B6D2-A13497FAABE1}" type="pres">
      <dgm:prSet presAssocID="{F6BEC68A-014D-46E1-AE7C-E8445F049200}" presName="rootText1" presStyleLbl="node0" presStyleIdx="0" presStyleCnt="1">
        <dgm:presLayoutVars>
          <dgm:chPref val="3"/>
        </dgm:presLayoutVars>
      </dgm:prSet>
      <dgm:spPr/>
    </dgm:pt>
    <dgm:pt modelId="{3FE0E1EB-FFC3-4151-B0E0-99A1E8F8113D}" type="pres">
      <dgm:prSet presAssocID="{F6BEC68A-014D-46E1-AE7C-E8445F049200}" presName="rootConnector1" presStyleLbl="node1" presStyleIdx="0" presStyleCnt="0"/>
      <dgm:spPr/>
    </dgm:pt>
    <dgm:pt modelId="{BF857C8E-5CA5-419C-BF2F-B8A3B3FF1755}" type="pres">
      <dgm:prSet presAssocID="{F6BEC68A-014D-46E1-AE7C-E8445F049200}" presName="hierChild2" presStyleCnt="0"/>
      <dgm:spPr/>
    </dgm:pt>
    <dgm:pt modelId="{A86401A1-A875-460C-B6A2-4D7659BEC75E}" type="pres">
      <dgm:prSet presAssocID="{9D26F61B-D773-43FE-9EA5-668621AC2EDA}" presName="Name37" presStyleLbl="parChTrans1D2" presStyleIdx="0" presStyleCnt="3"/>
      <dgm:spPr/>
    </dgm:pt>
    <dgm:pt modelId="{0E5D701A-AA11-4C0C-843C-46A7E6849684}" type="pres">
      <dgm:prSet presAssocID="{A9CFE044-8047-42E0-B8FF-130C46AC5E5F}" presName="hierRoot2" presStyleCnt="0">
        <dgm:presLayoutVars>
          <dgm:hierBranch val="init"/>
        </dgm:presLayoutVars>
      </dgm:prSet>
      <dgm:spPr/>
    </dgm:pt>
    <dgm:pt modelId="{F3EDC4B1-D82D-4D3C-990F-70BB44C5E28F}" type="pres">
      <dgm:prSet presAssocID="{A9CFE044-8047-42E0-B8FF-130C46AC5E5F}" presName="rootComposite" presStyleCnt="0"/>
      <dgm:spPr/>
    </dgm:pt>
    <dgm:pt modelId="{7D409379-F779-4164-AAF2-7615F2EA3126}" type="pres">
      <dgm:prSet presAssocID="{A9CFE044-8047-42E0-B8FF-130C46AC5E5F}" presName="rootText" presStyleLbl="node2" presStyleIdx="0" presStyleCnt="3">
        <dgm:presLayoutVars>
          <dgm:chPref val="3"/>
        </dgm:presLayoutVars>
      </dgm:prSet>
      <dgm:spPr/>
    </dgm:pt>
    <dgm:pt modelId="{28563E4F-EE2B-415B-B7BB-CB3D2EF4EE51}" type="pres">
      <dgm:prSet presAssocID="{A9CFE044-8047-42E0-B8FF-130C46AC5E5F}" presName="rootConnector" presStyleLbl="node2" presStyleIdx="0" presStyleCnt="3"/>
      <dgm:spPr/>
    </dgm:pt>
    <dgm:pt modelId="{EEB373BC-129C-4F69-92DF-AA26967E06A5}" type="pres">
      <dgm:prSet presAssocID="{A9CFE044-8047-42E0-B8FF-130C46AC5E5F}" presName="hierChild4" presStyleCnt="0"/>
      <dgm:spPr/>
    </dgm:pt>
    <dgm:pt modelId="{BFF197AB-BB5C-4DD2-B11E-CE4B449B1BC8}" type="pres">
      <dgm:prSet presAssocID="{A9CFE044-8047-42E0-B8FF-130C46AC5E5F}" presName="hierChild5" presStyleCnt="0"/>
      <dgm:spPr/>
    </dgm:pt>
    <dgm:pt modelId="{F1AB51C8-62D7-4C68-B6BD-4BEDC379C3F5}" type="pres">
      <dgm:prSet presAssocID="{DC598272-37DA-4775-8342-AA5C89D0EFC7}" presName="Name37" presStyleLbl="parChTrans1D2" presStyleIdx="1" presStyleCnt="3"/>
      <dgm:spPr/>
    </dgm:pt>
    <dgm:pt modelId="{8C3EAEE8-8037-47A7-A143-1169766FF717}" type="pres">
      <dgm:prSet presAssocID="{BE13B762-6F7B-4881-BC25-AFF655901F45}" presName="hierRoot2" presStyleCnt="0">
        <dgm:presLayoutVars>
          <dgm:hierBranch val="init"/>
        </dgm:presLayoutVars>
      </dgm:prSet>
      <dgm:spPr/>
    </dgm:pt>
    <dgm:pt modelId="{11032807-AE33-4DCC-B93A-2DDA23B88E0C}" type="pres">
      <dgm:prSet presAssocID="{BE13B762-6F7B-4881-BC25-AFF655901F45}" presName="rootComposite" presStyleCnt="0"/>
      <dgm:spPr/>
    </dgm:pt>
    <dgm:pt modelId="{22878502-6B32-4FF2-9AA3-A80B4E61CDBB}" type="pres">
      <dgm:prSet presAssocID="{BE13B762-6F7B-4881-BC25-AFF655901F45}" presName="rootText" presStyleLbl="node2" presStyleIdx="1" presStyleCnt="3">
        <dgm:presLayoutVars>
          <dgm:chPref val="3"/>
        </dgm:presLayoutVars>
      </dgm:prSet>
      <dgm:spPr/>
    </dgm:pt>
    <dgm:pt modelId="{42B5629D-F077-4200-96C8-FBD1151AD050}" type="pres">
      <dgm:prSet presAssocID="{BE13B762-6F7B-4881-BC25-AFF655901F45}" presName="rootConnector" presStyleLbl="node2" presStyleIdx="1" presStyleCnt="3"/>
      <dgm:spPr/>
    </dgm:pt>
    <dgm:pt modelId="{038174F9-FB01-4A45-85D3-1BF4EEE47A7C}" type="pres">
      <dgm:prSet presAssocID="{BE13B762-6F7B-4881-BC25-AFF655901F45}" presName="hierChild4" presStyleCnt="0"/>
      <dgm:spPr/>
    </dgm:pt>
    <dgm:pt modelId="{465E25C3-6065-4717-AE21-1900C9C28594}" type="pres">
      <dgm:prSet presAssocID="{BE13B762-6F7B-4881-BC25-AFF655901F45}" presName="hierChild5" presStyleCnt="0"/>
      <dgm:spPr/>
    </dgm:pt>
    <dgm:pt modelId="{D1E49975-F3A2-44D0-92E7-9A67D3E53066}" type="pres">
      <dgm:prSet presAssocID="{7FC21521-84C2-40B1-A016-CF152DD87BFD}" presName="Name37" presStyleLbl="parChTrans1D2" presStyleIdx="2" presStyleCnt="3"/>
      <dgm:spPr/>
    </dgm:pt>
    <dgm:pt modelId="{D8ED48E2-A282-44A9-9866-D2B660C58374}" type="pres">
      <dgm:prSet presAssocID="{801E1453-3D83-418C-BD30-DEDB8ED7E941}" presName="hierRoot2" presStyleCnt="0">
        <dgm:presLayoutVars>
          <dgm:hierBranch val="init"/>
        </dgm:presLayoutVars>
      </dgm:prSet>
      <dgm:spPr/>
    </dgm:pt>
    <dgm:pt modelId="{A5AA4CEC-73BE-4BAF-9D56-D3F38BF0321B}" type="pres">
      <dgm:prSet presAssocID="{801E1453-3D83-418C-BD30-DEDB8ED7E941}" presName="rootComposite" presStyleCnt="0"/>
      <dgm:spPr/>
    </dgm:pt>
    <dgm:pt modelId="{6B290DCA-D6EC-4A99-8E7A-1327E10FFE7C}" type="pres">
      <dgm:prSet presAssocID="{801E1453-3D83-418C-BD30-DEDB8ED7E941}" presName="rootText" presStyleLbl="node2" presStyleIdx="2" presStyleCnt="3">
        <dgm:presLayoutVars>
          <dgm:chPref val="3"/>
        </dgm:presLayoutVars>
      </dgm:prSet>
      <dgm:spPr/>
    </dgm:pt>
    <dgm:pt modelId="{94EC32FF-9497-4CDF-9FB3-19A8E3705302}" type="pres">
      <dgm:prSet presAssocID="{801E1453-3D83-418C-BD30-DEDB8ED7E941}" presName="rootConnector" presStyleLbl="node2" presStyleIdx="2" presStyleCnt="3"/>
      <dgm:spPr/>
    </dgm:pt>
    <dgm:pt modelId="{4EB771A1-8624-49CB-ACB2-2B41C0B60B5F}" type="pres">
      <dgm:prSet presAssocID="{801E1453-3D83-418C-BD30-DEDB8ED7E941}" presName="hierChild4" presStyleCnt="0"/>
      <dgm:spPr/>
    </dgm:pt>
    <dgm:pt modelId="{E240CA5F-0AA9-4A0D-9B26-2DD758E7FA18}" type="pres">
      <dgm:prSet presAssocID="{801E1453-3D83-418C-BD30-DEDB8ED7E941}" presName="hierChild5" presStyleCnt="0"/>
      <dgm:spPr/>
    </dgm:pt>
    <dgm:pt modelId="{76607FD5-90E8-420F-A089-8CED5134E315}" type="pres">
      <dgm:prSet presAssocID="{F6BEC68A-014D-46E1-AE7C-E8445F049200}" presName="hierChild3" presStyleCnt="0"/>
      <dgm:spPr/>
    </dgm:pt>
  </dgm:ptLst>
  <dgm:cxnLst>
    <dgm:cxn modelId="{5864D706-FF87-48B0-85E3-31414842E6E5}" type="presOf" srcId="{F6BEC68A-014D-46E1-AE7C-E8445F049200}" destId="{021A0218-7376-469E-B6D2-A13497FAABE1}" srcOrd="0" destOrd="0" presId="urn:microsoft.com/office/officeart/2005/8/layout/orgChart1"/>
    <dgm:cxn modelId="{17FDDD1E-CECB-4681-A481-91ADE8B42956}" type="presOf" srcId="{7FC21521-84C2-40B1-A016-CF152DD87BFD}" destId="{D1E49975-F3A2-44D0-92E7-9A67D3E53066}" srcOrd="0" destOrd="0" presId="urn:microsoft.com/office/officeart/2005/8/layout/orgChart1"/>
    <dgm:cxn modelId="{C3282E2E-84BF-42C9-8F02-D86CA5DFA6F6}" type="presOf" srcId="{BE13B762-6F7B-4881-BC25-AFF655901F45}" destId="{42B5629D-F077-4200-96C8-FBD1151AD050}" srcOrd="1" destOrd="0" presId="urn:microsoft.com/office/officeart/2005/8/layout/orgChart1"/>
    <dgm:cxn modelId="{F1BBE148-063E-4D28-99CD-255E7B56877C}" type="presOf" srcId="{801E1453-3D83-418C-BD30-DEDB8ED7E941}" destId="{6B290DCA-D6EC-4A99-8E7A-1327E10FFE7C}" srcOrd="0" destOrd="0" presId="urn:microsoft.com/office/officeart/2005/8/layout/orgChart1"/>
    <dgm:cxn modelId="{FFDBD24D-07F8-497B-8906-CB9175D7BE9F}" type="presOf" srcId="{BE13B762-6F7B-4881-BC25-AFF655901F45}" destId="{22878502-6B32-4FF2-9AA3-A80B4E61CDBB}" srcOrd="0" destOrd="0" presId="urn:microsoft.com/office/officeart/2005/8/layout/orgChart1"/>
    <dgm:cxn modelId="{115AAE4E-ECFB-40D5-9A5E-760D61FF3FF5}" type="presOf" srcId="{F6BEC68A-014D-46E1-AE7C-E8445F049200}" destId="{3FE0E1EB-FFC3-4151-B0E0-99A1E8F8113D}" srcOrd="1" destOrd="0" presId="urn:microsoft.com/office/officeart/2005/8/layout/orgChart1"/>
    <dgm:cxn modelId="{05DC6A75-EEA2-483C-8A26-BAE881D3B928}" srcId="{F6BEC68A-014D-46E1-AE7C-E8445F049200}" destId="{BE13B762-6F7B-4881-BC25-AFF655901F45}" srcOrd="1" destOrd="0" parTransId="{DC598272-37DA-4775-8342-AA5C89D0EFC7}" sibTransId="{C15CC691-EF74-4136-A161-21C2CB27ECC1}"/>
    <dgm:cxn modelId="{3C590B81-FFC6-4B2C-9C6B-61AF2E03BE20}" srcId="{F6BEC68A-014D-46E1-AE7C-E8445F049200}" destId="{A9CFE044-8047-42E0-B8FF-130C46AC5E5F}" srcOrd="0" destOrd="0" parTransId="{9D26F61B-D773-43FE-9EA5-668621AC2EDA}" sibTransId="{39297F78-7200-4512-9B85-83FF1D25D85A}"/>
    <dgm:cxn modelId="{E1DF568F-1174-4F35-B5C2-4E1F6BC1CC71}" type="presOf" srcId="{A9CFE044-8047-42E0-B8FF-130C46AC5E5F}" destId="{28563E4F-EE2B-415B-B7BB-CB3D2EF4EE51}" srcOrd="1" destOrd="0" presId="urn:microsoft.com/office/officeart/2005/8/layout/orgChart1"/>
    <dgm:cxn modelId="{3EB712A4-AE8F-488F-A3C3-916CDB2BBEC6}" srcId="{F6BEC68A-014D-46E1-AE7C-E8445F049200}" destId="{801E1453-3D83-418C-BD30-DEDB8ED7E941}" srcOrd="2" destOrd="0" parTransId="{7FC21521-84C2-40B1-A016-CF152DD87BFD}" sibTransId="{9B5BD159-6E47-4231-B589-40ACC12B48DD}"/>
    <dgm:cxn modelId="{9AA47FB8-81E0-4CF3-BC8D-6A3B86578C12}" type="presOf" srcId="{A9CFE044-8047-42E0-B8FF-130C46AC5E5F}" destId="{7D409379-F779-4164-AAF2-7615F2EA3126}" srcOrd="0" destOrd="0" presId="urn:microsoft.com/office/officeart/2005/8/layout/orgChart1"/>
    <dgm:cxn modelId="{96F469CC-32DA-4C33-8CAE-CDCD05EE4B65}" srcId="{35569582-F21B-42EC-8FF5-090105EF56B6}" destId="{F6BEC68A-014D-46E1-AE7C-E8445F049200}" srcOrd="0" destOrd="0" parTransId="{AF870B90-E033-4375-8C40-5F6D038EAF40}" sibTransId="{632EEAF8-A459-4961-A427-D3D305079679}"/>
    <dgm:cxn modelId="{58B1A7D5-A5A0-4FAB-BCCF-489A10BEB83E}" type="presOf" srcId="{DC598272-37DA-4775-8342-AA5C89D0EFC7}" destId="{F1AB51C8-62D7-4C68-B6BD-4BEDC379C3F5}" srcOrd="0" destOrd="0" presId="urn:microsoft.com/office/officeart/2005/8/layout/orgChart1"/>
    <dgm:cxn modelId="{67B395DB-4EA9-4B36-957E-4EAF1B85EEAF}" type="presOf" srcId="{801E1453-3D83-418C-BD30-DEDB8ED7E941}" destId="{94EC32FF-9497-4CDF-9FB3-19A8E3705302}" srcOrd="1" destOrd="0" presId="urn:microsoft.com/office/officeart/2005/8/layout/orgChart1"/>
    <dgm:cxn modelId="{5CBB2CFE-693F-4340-AE18-04F7861FDCFA}" type="presOf" srcId="{35569582-F21B-42EC-8FF5-090105EF56B6}" destId="{2BA07580-C782-4B41-A528-F88224D22F03}" srcOrd="0" destOrd="0" presId="urn:microsoft.com/office/officeart/2005/8/layout/orgChart1"/>
    <dgm:cxn modelId="{0C87DBFF-5CEF-4F89-B163-1696DFF57C3A}" type="presOf" srcId="{9D26F61B-D773-43FE-9EA5-668621AC2EDA}" destId="{A86401A1-A875-460C-B6A2-4D7659BEC75E}" srcOrd="0" destOrd="0" presId="urn:microsoft.com/office/officeart/2005/8/layout/orgChart1"/>
    <dgm:cxn modelId="{3969D918-B3F2-44AC-B3DA-053CCF4B7172}" type="presParOf" srcId="{2BA07580-C782-4B41-A528-F88224D22F03}" destId="{47585D08-13BA-4948-BF7F-5D6544FECEE2}" srcOrd="0" destOrd="0" presId="urn:microsoft.com/office/officeart/2005/8/layout/orgChart1"/>
    <dgm:cxn modelId="{BE031001-0EB9-4AA5-AB24-925D169F1C9D}" type="presParOf" srcId="{47585D08-13BA-4948-BF7F-5D6544FECEE2}" destId="{F3D30817-2F22-4719-9883-8B49BF7AF88E}" srcOrd="0" destOrd="0" presId="urn:microsoft.com/office/officeart/2005/8/layout/orgChart1"/>
    <dgm:cxn modelId="{60503A5C-0C04-4CC5-ACE7-75F57525A009}" type="presParOf" srcId="{F3D30817-2F22-4719-9883-8B49BF7AF88E}" destId="{021A0218-7376-469E-B6D2-A13497FAABE1}" srcOrd="0" destOrd="0" presId="urn:microsoft.com/office/officeart/2005/8/layout/orgChart1"/>
    <dgm:cxn modelId="{15557422-2DA0-4D2F-AF47-E11D8EC92B9D}" type="presParOf" srcId="{F3D30817-2F22-4719-9883-8B49BF7AF88E}" destId="{3FE0E1EB-FFC3-4151-B0E0-99A1E8F8113D}" srcOrd="1" destOrd="0" presId="urn:microsoft.com/office/officeart/2005/8/layout/orgChart1"/>
    <dgm:cxn modelId="{F4161B60-299E-4882-A7B7-1A9C4D6F4459}" type="presParOf" srcId="{47585D08-13BA-4948-BF7F-5D6544FECEE2}" destId="{BF857C8E-5CA5-419C-BF2F-B8A3B3FF1755}" srcOrd="1" destOrd="0" presId="urn:microsoft.com/office/officeart/2005/8/layout/orgChart1"/>
    <dgm:cxn modelId="{4D6ACF07-18AF-480A-A244-E18A822FE012}" type="presParOf" srcId="{BF857C8E-5CA5-419C-BF2F-B8A3B3FF1755}" destId="{A86401A1-A875-460C-B6A2-4D7659BEC75E}" srcOrd="0" destOrd="0" presId="urn:microsoft.com/office/officeart/2005/8/layout/orgChart1"/>
    <dgm:cxn modelId="{FAB6B879-3C6A-4583-91BB-7319B1F56EF7}" type="presParOf" srcId="{BF857C8E-5CA5-419C-BF2F-B8A3B3FF1755}" destId="{0E5D701A-AA11-4C0C-843C-46A7E6849684}" srcOrd="1" destOrd="0" presId="urn:microsoft.com/office/officeart/2005/8/layout/orgChart1"/>
    <dgm:cxn modelId="{798E4E15-3D9C-47A8-8915-06B30A225D9A}" type="presParOf" srcId="{0E5D701A-AA11-4C0C-843C-46A7E6849684}" destId="{F3EDC4B1-D82D-4D3C-990F-70BB44C5E28F}" srcOrd="0" destOrd="0" presId="urn:microsoft.com/office/officeart/2005/8/layout/orgChart1"/>
    <dgm:cxn modelId="{E6B7102C-6B5F-4633-9132-64DF0E0A681D}" type="presParOf" srcId="{F3EDC4B1-D82D-4D3C-990F-70BB44C5E28F}" destId="{7D409379-F779-4164-AAF2-7615F2EA3126}" srcOrd="0" destOrd="0" presId="urn:microsoft.com/office/officeart/2005/8/layout/orgChart1"/>
    <dgm:cxn modelId="{F0ABE3C8-0D0E-4A66-8BBE-47BB3DBFB964}" type="presParOf" srcId="{F3EDC4B1-D82D-4D3C-990F-70BB44C5E28F}" destId="{28563E4F-EE2B-415B-B7BB-CB3D2EF4EE51}" srcOrd="1" destOrd="0" presId="urn:microsoft.com/office/officeart/2005/8/layout/orgChart1"/>
    <dgm:cxn modelId="{86F13FC5-335F-4A1F-BD1B-71CAEE6B8D8B}" type="presParOf" srcId="{0E5D701A-AA11-4C0C-843C-46A7E6849684}" destId="{EEB373BC-129C-4F69-92DF-AA26967E06A5}" srcOrd="1" destOrd="0" presId="urn:microsoft.com/office/officeart/2005/8/layout/orgChart1"/>
    <dgm:cxn modelId="{0E8330D4-23C6-4B24-99AD-6F426CF9E74F}" type="presParOf" srcId="{0E5D701A-AA11-4C0C-843C-46A7E6849684}" destId="{BFF197AB-BB5C-4DD2-B11E-CE4B449B1BC8}" srcOrd="2" destOrd="0" presId="urn:microsoft.com/office/officeart/2005/8/layout/orgChart1"/>
    <dgm:cxn modelId="{9AB3B320-B464-4E77-B747-FDA3323D4A31}" type="presParOf" srcId="{BF857C8E-5CA5-419C-BF2F-B8A3B3FF1755}" destId="{F1AB51C8-62D7-4C68-B6BD-4BEDC379C3F5}" srcOrd="2" destOrd="0" presId="urn:microsoft.com/office/officeart/2005/8/layout/orgChart1"/>
    <dgm:cxn modelId="{0355F778-32E2-4D70-87BC-FBA48AF79C54}" type="presParOf" srcId="{BF857C8E-5CA5-419C-BF2F-B8A3B3FF1755}" destId="{8C3EAEE8-8037-47A7-A143-1169766FF717}" srcOrd="3" destOrd="0" presId="urn:microsoft.com/office/officeart/2005/8/layout/orgChart1"/>
    <dgm:cxn modelId="{AB604A49-B4CB-4ACE-B76E-1404278ABD6B}" type="presParOf" srcId="{8C3EAEE8-8037-47A7-A143-1169766FF717}" destId="{11032807-AE33-4DCC-B93A-2DDA23B88E0C}" srcOrd="0" destOrd="0" presId="urn:microsoft.com/office/officeart/2005/8/layout/orgChart1"/>
    <dgm:cxn modelId="{66023D0F-7A4B-4B15-AE19-8BB1C64E0F08}" type="presParOf" srcId="{11032807-AE33-4DCC-B93A-2DDA23B88E0C}" destId="{22878502-6B32-4FF2-9AA3-A80B4E61CDBB}" srcOrd="0" destOrd="0" presId="urn:microsoft.com/office/officeart/2005/8/layout/orgChart1"/>
    <dgm:cxn modelId="{1181D755-A455-44E2-918D-7F8966F5C359}" type="presParOf" srcId="{11032807-AE33-4DCC-B93A-2DDA23B88E0C}" destId="{42B5629D-F077-4200-96C8-FBD1151AD050}" srcOrd="1" destOrd="0" presId="urn:microsoft.com/office/officeart/2005/8/layout/orgChart1"/>
    <dgm:cxn modelId="{F00F41B7-09F7-4BCC-9797-B137327D415D}" type="presParOf" srcId="{8C3EAEE8-8037-47A7-A143-1169766FF717}" destId="{038174F9-FB01-4A45-85D3-1BF4EEE47A7C}" srcOrd="1" destOrd="0" presId="urn:microsoft.com/office/officeart/2005/8/layout/orgChart1"/>
    <dgm:cxn modelId="{8EF95C15-1358-475A-A90D-09AB33A2F3CB}" type="presParOf" srcId="{8C3EAEE8-8037-47A7-A143-1169766FF717}" destId="{465E25C3-6065-4717-AE21-1900C9C28594}" srcOrd="2" destOrd="0" presId="urn:microsoft.com/office/officeart/2005/8/layout/orgChart1"/>
    <dgm:cxn modelId="{83103E01-9FAD-458F-9EE3-C641F9A6BF08}" type="presParOf" srcId="{BF857C8E-5CA5-419C-BF2F-B8A3B3FF1755}" destId="{D1E49975-F3A2-44D0-92E7-9A67D3E53066}" srcOrd="4" destOrd="0" presId="urn:microsoft.com/office/officeart/2005/8/layout/orgChart1"/>
    <dgm:cxn modelId="{47580B65-B497-46BC-8633-34CF61D3022E}" type="presParOf" srcId="{BF857C8E-5CA5-419C-BF2F-B8A3B3FF1755}" destId="{D8ED48E2-A282-44A9-9866-D2B660C58374}" srcOrd="5" destOrd="0" presId="urn:microsoft.com/office/officeart/2005/8/layout/orgChart1"/>
    <dgm:cxn modelId="{33923A60-C72E-4AA8-A03F-6A1DB6691BEE}" type="presParOf" srcId="{D8ED48E2-A282-44A9-9866-D2B660C58374}" destId="{A5AA4CEC-73BE-4BAF-9D56-D3F38BF0321B}" srcOrd="0" destOrd="0" presId="urn:microsoft.com/office/officeart/2005/8/layout/orgChart1"/>
    <dgm:cxn modelId="{DD33BDF6-F76B-43B0-8034-B76E666ED8F9}" type="presParOf" srcId="{A5AA4CEC-73BE-4BAF-9D56-D3F38BF0321B}" destId="{6B290DCA-D6EC-4A99-8E7A-1327E10FFE7C}" srcOrd="0" destOrd="0" presId="urn:microsoft.com/office/officeart/2005/8/layout/orgChart1"/>
    <dgm:cxn modelId="{9F50CA65-AF5F-4392-9257-E20691889EE5}" type="presParOf" srcId="{A5AA4CEC-73BE-4BAF-9D56-D3F38BF0321B}" destId="{94EC32FF-9497-4CDF-9FB3-19A8E3705302}" srcOrd="1" destOrd="0" presId="urn:microsoft.com/office/officeart/2005/8/layout/orgChart1"/>
    <dgm:cxn modelId="{E5865F45-8548-4451-9D2C-F3B09872BEA8}" type="presParOf" srcId="{D8ED48E2-A282-44A9-9866-D2B660C58374}" destId="{4EB771A1-8624-49CB-ACB2-2B41C0B60B5F}" srcOrd="1" destOrd="0" presId="urn:microsoft.com/office/officeart/2005/8/layout/orgChart1"/>
    <dgm:cxn modelId="{D667E5BA-6A62-4B3B-83B2-F36106713B6A}" type="presParOf" srcId="{D8ED48E2-A282-44A9-9866-D2B660C58374}" destId="{E240CA5F-0AA9-4A0D-9B26-2DD758E7FA18}" srcOrd="2" destOrd="0" presId="urn:microsoft.com/office/officeart/2005/8/layout/orgChart1"/>
    <dgm:cxn modelId="{B731872A-5E11-424E-AC56-FBC5B38B3191}" type="presParOf" srcId="{47585D08-13BA-4948-BF7F-5D6544FECEE2}" destId="{76607FD5-90E8-420F-A089-8CED5134E3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32EBE5-5D58-4067-B07D-04E7B2529C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84EC09-02AE-44CA-ACE8-C65B17CFC5B1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/>
            <a:t>Почему это важно?</a:t>
          </a:r>
          <a:endParaRPr lang="ru-RU" dirty="0"/>
        </a:p>
      </dgm:t>
    </dgm:pt>
    <dgm:pt modelId="{3E986350-9A6F-4739-B717-E85224594EE8}" type="parTrans" cxnId="{B18A3AD2-1CF1-4DB6-B0C5-DB6C9920783C}">
      <dgm:prSet/>
      <dgm:spPr/>
      <dgm:t>
        <a:bodyPr/>
        <a:lstStyle/>
        <a:p>
          <a:endParaRPr lang="ru-RU"/>
        </a:p>
      </dgm:t>
    </dgm:pt>
    <dgm:pt modelId="{CC5A5F1F-EB73-432F-BC43-83C064C5344E}" type="sibTrans" cxnId="{B18A3AD2-1CF1-4DB6-B0C5-DB6C9920783C}">
      <dgm:prSet/>
      <dgm:spPr/>
      <dgm:t>
        <a:bodyPr/>
        <a:lstStyle/>
        <a:p>
          <a:endParaRPr lang="ru-RU"/>
        </a:p>
      </dgm:t>
    </dgm:pt>
    <dgm:pt modelId="{81C61279-DD9A-4E5D-B370-B471ADAD71FB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pPr rtl="0"/>
          <a:r>
            <a:rPr lang="ru-RU" dirty="0"/>
            <a:t>Формирование бюджета</a:t>
          </a:r>
        </a:p>
      </dgm:t>
    </dgm:pt>
    <dgm:pt modelId="{BD54AE56-3C25-4ACE-BBA4-C9C15FF43221}" type="parTrans" cxnId="{C3DC735D-F5D3-4319-B698-1ED2C7FEDE7F}">
      <dgm:prSet/>
      <dgm:spPr/>
      <dgm:t>
        <a:bodyPr/>
        <a:lstStyle/>
        <a:p>
          <a:endParaRPr lang="ru-RU"/>
        </a:p>
      </dgm:t>
    </dgm:pt>
    <dgm:pt modelId="{399959A7-1477-4812-907F-96EA786B4C8A}" type="sibTrans" cxnId="{C3DC735D-F5D3-4319-B698-1ED2C7FEDE7F}">
      <dgm:prSet/>
      <dgm:spPr/>
      <dgm:t>
        <a:bodyPr/>
        <a:lstStyle/>
        <a:p>
          <a:endParaRPr lang="ru-RU"/>
        </a:p>
      </dgm:t>
    </dgm:pt>
    <dgm:pt modelId="{6E33A4E3-771A-46B3-9DB6-9533473EF0D8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pPr rtl="0"/>
          <a:r>
            <a:rPr lang="ru-RU" dirty="0"/>
            <a:t>Оценка целесообразности реализации проекта</a:t>
          </a:r>
        </a:p>
      </dgm:t>
    </dgm:pt>
    <dgm:pt modelId="{BE573CBB-29AA-42AE-BC87-817528E4635A}" type="parTrans" cxnId="{475F37CD-A6A6-4A26-BCD3-BBFC7BF311C2}">
      <dgm:prSet/>
      <dgm:spPr/>
      <dgm:t>
        <a:bodyPr/>
        <a:lstStyle/>
        <a:p>
          <a:endParaRPr lang="ru-RU"/>
        </a:p>
      </dgm:t>
    </dgm:pt>
    <dgm:pt modelId="{875FFBD0-72F5-4402-8C48-AD3AD959AE67}" type="sibTrans" cxnId="{475F37CD-A6A6-4A26-BCD3-BBFC7BF311C2}">
      <dgm:prSet/>
      <dgm:spPr/>
      <dgm:t>
        <a:bodyPr/>
        <a:lstStyle/>
        <a:p>
          <a:endParaRPr lang="ru-RU"/>
        </a:p>
      </dgm:t>
    </dgm:pt>
    <dgm:pt modelId="{BCC4F63B-5841-46BD-B0B9-683486ABC078}">
      <dgm:prSet/>
      <dgm:spPr>
        <a:solidFill>
          <a:schemeClr val="accent6">
            <a:alpha val="90000"/>
          </a:schemeClr>
        </a:solidFill>
      </dgm:spPr>
      <dgm:t>
        <a:bodyPr/>
        <a:lstStyle/>
        <a:p>
          <a:pPr rtl="0"/>
          <a:r>
            <a:rPr lang="ru-RU" dirty="0"/>
            <a:t>Планирование ресурсов</a:t>
          </a:r>
        </a:p>
      </dgm:t>
    </dgm:pt>
    <dgm:pt modelId="{4622B525-EAD7-42FF-9047-DD1773A2E1B5}" type="parTrans" cxnId="{C8E09688-F06F-429A-9E76-2068BFD8267A}">
      <dgm:prSet/>
      <dgm:spPr/>
      <dgm:t>
        <a:bodyPr/>
        <a:lstStyle/>
        <a:p>
          <a:endParaRPr lang="ru-RU"/>
        </a:p>
      </dgm:t>
    </dgm:pt>
    <dgm:pt modelId="{3D5459CA-FD02-44B8-A6DF-BA251D8DC5C5}" type="sibTrans" cxnId="{C8E09688-F06F-429A-9E76-2068BFD8267A}">
      <dgm:prSet/>
      <dgm:spPr/>
      <dgm:t>
        <a:bodyPr/>
        <a:lstStyle/>
        <a:p>
          <a:endParaRPr lang="ru-RU"/>
        </a:p>
      </dgm:t>
    </dgm:pt>
    <dgm:pt modelId="{BA92DF60-1AEE-4665-AD12-9CCFD780042A}" type="pres">
      <dgm:prSet presAssocID="{4832EBE5-5D58-4067-B07D-04E7B2529C78}" presName="Name0" presStyleCnt="0">
        <dgm:presLayoutVars>
          <dgm:dir/>
          <dgm:animLvl val="lvl"/>
          <dgm:resizeHandles val="exact"/>
        </dgm:presLayoutVars>
      </dgm:prSet>
      <dgm:spPr/>
    </dgm:pt>
    <dgm:pt modelId="{196A13B8-9CCC-48CE-A963-A00F1725F842}" type="pres">
      <dgm:prSet presAssocID="{1684EC09-02AE-44CA-ACE8-C65B17CFC5B1}" presName="linNode" presStyleCnt="0"/>
      <dgm:spPr/>
    </dgm:pt>
    <dgm:pt modelId="{7CAD85E6-036E-4920-8BA9-6647847A8DE3}" type="pres">
      <dgm:prSet presAssocID="{1684EC09-02AE-44CA-ACE8-C65B17CFC5B1}" presName="parentText" presStyleLbl="node1" presStyleIdx="0" presStyleCnt="1" custScaleX="46756">
        <dgm:presLayoutVars>
          <dgm:chMax val="1"/>
          <dgm:bulletEnabled val="1"/>
        </dgm:presLayoutVars>
      </dgm:prSet>
      <dgm:spPr/>
    </dgm:pt>
    <dgm:pt modelId="{1ED5EA06-BCB6-4E85-98B3-5CEFFD830C3E}" type="pres">
      <dgm:prSet presAssocID="{1684EC09-02AE-44CA-ACE8-C65B17CFC5B1}" presName="descendantText" presStyleLbl="alignAccFollowNode1" presStyleIdx="0" presStyleCnt="1" custScaleX="96951">
        <dgm:presLayoutVars>
          <dgm:bulletEnabled val="1"/>
        </dgm:presLayoutVars>
      </dgm:prSet>
      <dgm:spPr/>
    </dgm:pt>
  </dgm:ptLst>
  <dgm:cxnLst>
    <dgm:cxn modelId="{7E9A072A-D425-44F7-965A-DB2C310EAF35}" type="presOf" srcId="{6E33A4E3-771A-46B3-9DB6-9533473EF0D8}" destId="{1ED5EA06-BCB6-4E85-98B3-5CEFFD830C3E}" srcOrd="0" destOrd="1" presId="urn:microsoft.com/office/officeart/2005/8/layout/vList5"/>
    <dgm:cxn modelId="{260E475D-79F5-4151-9438-323D60173733}" type="presOf" srcId="{BCC4F63B-5841-46BD-B0B9-683486ABC078}" destId="{1ED5EA06-BCB6-4E85-98B3-5CEFFD830C3E}" srcOrd="0" destOrd="2" presId="urn:microsoft.com/office/officeart/2005/8/layout/vList5"/>
    <dgm:cxn modelId="{C3DC735D-F5D3-4319-B698-1ED2C7FEDE7F}" srcId="{1684EC09-02AE-44CA-ACE8-C65B17CFC5B1}" destId="{81C61279-DD9A-4E5D-B370-B471ADAD71FB}" srcOrd="0" destOrd="0" parTransId="{BD54AE56-3C25-4ACE-BBA4-C9C15FF43221}" sibTransId="{399959A7-1477-4812-907F-96EA786B4C8A}"/>
    <dgm:cxn modelId="{50CB6C45-90CF-4990-B003-5CF6DD47CCF7}" type="presOf" srcId="{81C61279-DD9A-4E5D-B370-B471ADAD71FB}" destId="{1ED5EA06-BCB6-4E85-98B3-5CEFFD830C3E}" srcOrd="0" destOrd="0" presId="urn:microsoft.com/office/officeart/2005/8/layout/vList5"/>
    <dgm:cxn modelId="{C8E09688-F06F-429A-9E76-2068BFD8267A}" srcId="{1684EC09-02AE-44CA-ACE8-C65B17CFC5B1}" destId="{BCC4F63B-5841-46BD-B0B9-683486ABC078}" srcOrd="2" destOrd="0" parTransId="{4622B525-EAD7-42FF-9047-DD1773A2E1B5}" sibTransId="{3D5459CA-FD02-44B8-A6DF-BA251D8DC5C5}"/>
    <dgm:cxn modelId="{F94F00CB-37C3-4742-87B8-25C2BE72EB71}" type="presOf" srcId="{4832EBE5-5D58-4067-B07D-04E7B2529C78}" destId="{BA92DF60-1AEE-4665-AD12-9CCFD780042A}" srcOrd="0" destOrd="0" presId="urn:microsoft.com/office/officeart/2005/8/layout/vList5"/>
    <dgm:cxn modelId="{475F37CD-A6A6-4A26-BCD3-BBFC7BF311C2}" srcId="{1684EC09-02AE-44CA-ACE8-C65B17CFC5B1}" destId="{6E33A4E3-771A-46B3-9DB6-9533473EF0D8}" srcOrd="1" destOrd="0" parTransId="{BE573CBB-29AA-42AE-BC87-817528E4635A}" sibTransId="{875FFBD0-72F5-4402-8C48-AD3AD959AE67}"/>
    <dgm:cxn modelId="{B18A3AD2-1CF1-4DB6-B0C5-DB6C9920783C}" srcId="{4832EBE5-5D58-4067-B07D-04E7B2529C78}" destId="{1684EC09-02AE-44CA-ACE8-C65B17CFC5B1}" srcOrd="0" destOrd="0" parTransId="{3E986350-9A6F-4739-B717-E85224594EE8}" sibTransId="{CC5A5F1F-EB73-432F-BC43-83C064C5344E}"/>
    <dgm:cxn modelId="{CB7A63EF-0921-472B-ACB4-1CEB545D9C64}" type="presOf" srcId="{1684EC09-02AE-44CA-ACE8-C65B17CFC5B1}" destId="{7CAD85E6-036E-4920-8BA9-6647847A8DE3}" srcOrd="0" destOrd="0" presId="urn:microsoft.com/office/officeart/2005/8/layout/vList5"/>
    <dgm:cxn modelId="{6D3102C2-1B1B-4407-947C-3742E6118AE1}" type="presParOf" srcId="{BA92DF60-1AEE-4665-AD12-9CCFD780042A}" destId="{196A13B8-9CCC-48CE-A963-A00F1725F842}" srcOrd="0" destOrd="0" presId="urn:microsoft.com/office/officeart/2005/8/layout/vList5"/>
    <dgm:cxn modelId="{77A46097-20C7-472D-8C40-2E3C03C2B795}" type="presParOf" srcId="{196A13B8-9CCC-48CE-A963-A00F1725F842}" destId="{7CAD85E6-036E-4920-8BA9-6647847A8DE3}" srcOrd="0" destOrd="0" presId="urn:microsoft.com/office/officeart/2005/8/layout/vList5"/>
    <dgm:cxn modelId="{C046F960-75E9-4FDA-8B7F-11769A5A89DE}" type="presParOf" srcId="{196A13B8-9CCC-48CE-A963-A00F1725F842}" destId="{1ED5EA06-BCB6-4E85-98B3-5CEFFD830C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F6912A-A590-452C-9D4C-46CF1108F1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3215355-3C36-4381-A99C-9452C7DFEDFD}">
      <dgm:prSet custT="1"/>
      <dgm:spPr/>
      <dgm:t>
        <a:bodyPr/>
        <a:lstStyle/>
        <a:p>
          <a:pPr rtl="0"/>
          <a:r>
            <a:rPr lang="ru-RU" sz="2000" b="0" dirty="0"/>
            <a:t>Примеры аналитических методов</a:t>
          </a:r>
        </a:p>
      </dgm:t>
    </dgm:pt>
    <dgm:pt modelId="{1C0A6E8A-4690-446D-B3C7-39080B99491C}" type="parTrans" cxnId="{68C3A7EE-EEFD-4FB8-B498-A96D97BD2529}">
      <dgm:prSet/>
      <dgm:spPr/>
      <dgm:t>
        <a:bodyPr/>
        <a:lstStyle/>
        <a:p>
          <a:endParaRPr lang="ru-RU" sz="1600" b="0"/>
        </a:p>
      </dgm:t>
    </dgm:pt>
    <dgm:pt modelId="{F43D53FF-8749-4790-8931-F1397956B0D1}" type="sibTrans" cxnId="{68C3A7EE-EEFD-4FB8-B498-A96D97BD2529}">
      <dgm:prSet/>
      <dgm:spPr/>
      <dgm:t>
        <a:bodyPr/>
        <a:lstStyle/>
        <a:p>
          <a:endParaRPr lang="ru-RU" sz="1600" b="0"/>
        </a:p>
      </dgm:t>
    </dgm:pt>
    <dgm:pt modelId="{CFF064DE-0A06-4067-80C7-D5B6C864978B}">
      <dgm:prSet custT="1"/>
      <dgm:spPr/>
      <dgm:t>
        <a:bodyPr/>
        <a:lstStyle/>
        <a:p>
          <a:pPr rtl="0"/>
          <a:r>
            <a:rPr lang="ru-RU" sz="2000" b="0" dirty="0"/>
            <a:t>Метод функциональных точек</a:t>
          </a:r>
        </a:p>
      </dgm:t>
    </dgm:pt>
    <dgm:pt modelId="{D3547D73-22D3-4501-862E-DD1B62BD4AD9}" type="parTrans" cxnId="{CF439A12-F4FC-4E39-8B6F-66B1319A5D29}">
      <dgm:prSet/>
      <dgm:spPr/>
      <dgm:t>
        <a:bodyPr/>
        <a:lstStyle/>
        <a:p>
          <a:endParaRPr lang="ru-RU" sz="1600" b="0"/>
        </a:p>
      </dgm:t>
    </dgm:pt>
    <dgm:pt modelId="{9509B4D9-CD31-4E66-9C23-067EB848D725}" type="sibTrans" cxnId="{CF439A12-F4FC-4E39-8B6F-66B1319A5D29}">
      <dgm:prSet/>
      <dgm:spPr/>
      <dgm:t>
        <a:bodyPr/>
        <a:lstStyle/>
        <a:p>
          <a:endParaRPr lang="ru-RU" sz="1600" b="0"/>
        </a:p>
      </dgm:t>
    </dgm:pt>
    <dgm:pt modelId="{E2555E63-7BB4-44D4-849E-BA2A69F9405D}">
      <dgm:prSet custT="1"/>
      <dgm:spPr/>
      <dgm:t>
        <a:bodyPr/>
        <a:lstStyle/>
        <a:p>
          <a:pPr rtl="0"/>
          <a:r>
            <a:rPr lang="ru-RU" sz="2000" b="0" dirty="0"/>
            <a:t>Оценка по объёму работы</a:t>
          </a:r>
        </a:p>
      </dgm:t>
    </dgm:pt>
    <dgm:pt modelId="{9C18DE38-168B-47CF-9041-BA2A1C74DC7D}" type="parTrans" cxnId="{1C557962-EF74-45C0-94C6-B93825E24436}">
      <dgm:prSet/>
      <dgm:spPr/>
      <dgm:t>
        <a:bodyPr/>
        <a:lstStyle/>
        <a:p>
          <a:endParaRPr lang="ru-RU" sz="1600" b="0"/>
        </a:p>
      </dgm:t>
    </dgm:pt>
    <dgm:pt modelId="{D1964C44-81D0-4923-B2AE-CB364D285B6F}" type="sibTrans" cxnId="{1C557962-EF74-45C0-94C6-B93825E24436}">
      <dgm:prSet/>
      <dgm:spPr/>
      <dgm:t>
        <a:bodyPr/>
        <a:lstStyle/>
        <a:p>
          <a:endParaRPr lang="ru-RU" sz="1600" b="0"/>
        </a:p>
      </dgm:t>
    </dgm:pt>
    <dgm:pt modelId="{9689783A-4B71-42F7-B394-1FCA07828504}">
      <dgm:prSet custT="1"/>
      <dgm:spPr/>
      <dgm:t>
        <a:bodyPr/>
        <a:lstStyle/>
        <a:p>
          <a:pPr rtl="0"/>
          <a:r>
            <a:rPr lang="ru-RU" sz="2000" b="0" dirty="0"/>
            <a:t>Преимущества аналитического подхода</a:t>
          </a:r>
        </a:p>
      </dgm:t>
    </dgm:pt>
    <dgm:pt modelId="{1A7EA572-E913-4A06-AB23-A04BEEBE23E6}" type="parTrans" cxnId="{E9883F29-62F8-4246-BB88-2584A1E63400}">
      <dgm:prSet/>
      <dgm:spPr/>
      <dgm:t>
        <a:bodyPr/>
        <a:lstStyle/>
        <a:p>
          <a:endParaRPr lang="ru-RU" sz="1600" b="0"/>
        </a:p>
      </dgm:t>
    </dgm:pt>
    <dgm:pt modelId="{B74D078B-E83B-4333-84FF-43DC22C36BD9}" type="sibTrans" cxnId="{E9883F29-62F8-4246-BB88-2584A1E63400}">
      <dgm:prSet/>
      <dgm:spPr/>
      <dgm:t>
        <a:bodyPr/>
        <a:lstStyle/>
        <a:p>
          <a:endParaRPr lang="ru-RU" sz="1600" b="0"/>
        </a:p>
      </dgm:t>
    </dgm:pt>
    <dgm:pt modelId="{BBA5B538-2BA3-4BC2-BFC4-A447BAA2E9F8}">
      <dgm:prSet custT="1"/>
      <dgm:spPr/>
      <dgm:t>
        <a:bodyPr/>
        <a:lstStyle/>
        <a:p>
          <a:pPr rtl="0"/>
          <a:r>
            <a:rPr lang="ru-RU" sz="2000" b="0" dirty="0"/>
            <a:t>Высокая точность при наличии достаточных данных</a:t>
          </a:r>
        </a:p>
      </dgm:t>
    </dgm:pt>
    <dgm:pt modelId="{CE7E2C2B-5153-4C9C-95B8-90021269A0CD}" type="parTrans" cxnId="{19498E54-AA1D-49D8-9F74-7A0E466D2B7A}">
      <dgm:prSet/>
      <dgm:spPr/>
      <dgm:t>
        <a:bodyPr/>
        <a:lstStyle/>
        <a:p>
          <a:endParaRPr lang="ru-RU" sz="1600" b="0"/>
        </a:p>
      </dgm:t>
    </dgm:pt>
    <dgm:pt modelId="{EAA75A81-CE21-48DF-9C35-00D02D316DBC}" type="sibTrans" cxnId="{19498E54-AA1D-49D8-9F74-7A0E466D2B7A}">
      <dgm:prSet/>
      <dgm:spPr/>
      <dgm:t>
        <a:bodyPr/>
        <a:lstStyle/>
        <a:p>
          <a:endParaRPr lang="ru-RU" sz="1600" b="0"/>
        </a:p>
      </dgm:t>
    </dgm:pt>
    <dgm:pt modelId="{8241605A-5ECD-42E0-A557-7449DDB09F0E}">
      <dgm:prSet custT="1"/>
      <dgm:spPr/>
      <dgm:t>
        <a:bodyPr/>
        <a:lstStyle/>
        <a:p>
          <a:pPr rtl="0"/>
          <a:r>
            <a:rPr lang="ru-RU" sz="2000" b="0" dirty="0"/>
            <a:t>Объективность</a:t>
          </a:r>
        </a:p>
      </dgm:t>
    </dgm:pt>
    <dgm:pt modelId="{4DA0ECB4-E865-43C7-A76C-17E632FFD67A}" type="parTrans" cxnId="{AEF78A0F-7B9E-4AB0-8762-3DDEAC7A533C}">
      <dgm:prSet/>
      <dgm:spPr/>
      <dgm:t>
        <a:bodyPr/>
        <a:lstStyle/>
        <a:p>
          <a:endParaRPr lang="ru-RU" sz="1600" b="0"/>
        </a:p>
      </dgm:t>
    </dgm:pt>
    <dgm:pt modelId="{474C9951-1480-4906-B828-8DB6314B888C}" type="sibTrans" cxnId="{AEF78A0F-7B9E-4AB0-8762-3DDEAC7A533C}">
      <dgm:prSet/>
      <dgm:spPr/>
      <dgm:t>
        <a:bodyPr/>
        <a:lstStyle/>
        <a:p>
          <a:endParaRPr lang="ru-RU" sz="1600" b="0"/>
        </a:p>
      </dgm:t>
    </dgm:pt>
    <dgm:pt modelId="{D0B93C45-6DE9-4C2B-806F-FF829798EC26}">
      <dgm:prSet custT="1"/>
      <dgm:spPr>
        <a:solidFill>
          <a:srgbClr val="FF0000">
            <a:alpha val="23922"/>
          </a:srgbClr>
        </a:solidFill>
      </dgm:spPr>
      <dgm:t>
        <a:bodyPr/>
        <a:lstStyle/>
        <a:p>
          <a:pPr rtl="0"/>
          <a:r>
            <a:rPr lang="ru-RU" sz="2000" b="0" dirty="0"/>
            <a:t>Недостатки</a:t>
          </a:r>
        </a:p>
      </dgm:t>
    </dgm:pt>
    <dgm:pt modelId="{9961267B-9E9F-408C-BAFE-E6DC2F7268C7}" type="parTrans" cxnId="{BFFD8A42-8702-4C64-989F-31A996AF89B9}">
      <dgm:prSet/>
      <dgm:spPr/>
      <dgm:t>
        <a:bodyPr/>
        <a:lstStyle/>
        <a:p>
          <a:endParaRPr lang="ru-RU" sz="1600" b="0"/>
        </a:p>
      </dgm:t>
    </dgm:pt>
    <dgm:pt modelId="{285878DD-1EA3-49C6-96DB-EEE5ADDB79D3}" type="sibTrans" cxnId="{BFFD8A42-8702-4C64-989F-31A996AF89B9}">
      <dgm:prSet/>
      <dgm:spPr/>
      <dgm:t>
        <a:bodyPr/>
        <a:lstStyle/>
        <a:p>
          <a:endParaRPr lang="ru-RU" sz="1600" b="0"/>
        </a:p>
      </dgm:t>
    </dgm:pt>
    <dgm:pt modelId="{24A903A1-B6A6-477D-9026-C33F0AA5B401}">
      <dgm:prSet custT="1"/>
      <dgm:spPr/>
      <dgm:t>
        <a:bodyPr/>
        <a:lstStyle/>
        <a:p>
          <a:pPr rtl="0"/>
          <a:r>
            <a:rPr lang="ru-RU" sz="2000" b="0" dirty="0"/>
            <a:t>Требует большого количества информации</a:t>
          </a:r>
        </a:p>
      </dgm:t>
    </dgm:pt>
    <dgm:pt modelId="{B101C21B-FB69-4F65-96D1-810BF079673A}" type="parTrans" cxnId="{7F5D8EFA-3CC2-4E9B-9918-C397FAA84D7C}">
      <dgm:prSet/>
      <dgm:spPr/>
      <dgm:t>
        <a:bodyPr/>
        <a:lstStyle/>
        <a:p>
          <a:endParaRPr lang="ru-RU" sz="1600" b="0"/>
        </a:p>
      </dgm:t>
    </dgm:pt>
    <dgm:pt modelId="{1ECBFC3A-A51C-4A6E-B598-849DC8702924}" type="sibTrans" cxnId="{7F5D8EFA-3CC2-4E9B-9918-C397FAA84D7C}">
      <dgm:prSet/>
      <dgm:spPr/>
      <dgm:t>
        <a:bodyPr/>
        <a:lstStyle/>
        <a:p>
          <a:endParaRPr lang="ru-RU" sz="1600" b="0"/>
        </a:p>
      </dgm:t>
    </dgm:pt>
    <dgm:pt modelId="{CBB95F51-5E19-45A2-9902-5D4A3F910A8F}">
      <dgm:prSet custT="1"/>
      <dgm:spPr/>
      <dgm:t>
        <a:bodyPr/>
        <a:lstStyle/>
        <a:p>
          <a:pPr rtl="0"/>
          <a:r>
            <a:rPr lang="ru-RU" sz="2000" b="0" dirty="0"/>
            <a:t>Зависит от корректности исходных данных</a:t>
          </a:r>
        </a:p>
      </dgm:t>
    </dgm:pt>
    <dgm:pt modelId="{C5E8BDB0-9B79-47FA-9F68-10A2119E18F6}" type="parTrans" cxnId="{473A0EDD-DE98-44B8-98F5-0DFBC31AE7A8}">
      <dgm:prSet/>
      <dgm:spPr/>
      <dgm:t>
        <a:bodyPr/>
        <a:lstStyle/>
        <a:p>
          <a:endParaRPr lang="ru-RU" sz="1600" b="0"/>
        </a:p>
      </dgm:t>
    </dgm:pt>
    <dgm:pt modelId="{B289C697-FCF2-400F-A998-76DD17782870}" type="sibTrans" cxnId="{473A0EDD-DE98-44B8-98F5-0DFBC31AE7A8}">
      <dgm:prSet/>
      <dgm:spPr/>
      <dgm:t>
        <a:bodyPr/>
        <a:lstStyle/>
        <a:p>
          <a:endParaRPr lang="ru-RU" sz="1600" b="0"/>
        </a:p>
      </dgm:t>
    </dgm:pt>
    <dgm:pt modelId="{D2D4FFDB-FCCF-421A-8AE3-1988B449842F}" type="pres">
      <dgm:prSet presAssocID="{73F6912A-A590-452C-9D4C-46CF1108F1C7}" presName="linear" presStyleCnt="0">
        <dgm:presLayoutVars>
          <dgm:animLvl val="lvl"/>
          <dgm:resizeHandles val="exact"/>
        </dgm:presLayoutVars>
      </dgm:prSet>
      <dgm:spPr/>
    </dgm:pt>
    <dgm:pt modelId="{65B4D5CB-59BC-43E3-BC37-6F8C26E5C037}" type="pres">
      <dgm:prSet presAssocID="{53215355-3C36-4381-A99C-9452C7DFEDF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8ECF74C-422F-45F3-807D-12E61DC4ADD3}" type="pres">
      <dgm:prSet presAssocID="{53215355-3C36-4381-A99C-9452C7DFEDFD}" presName="childText" presStyleLbl="revTx" presStyleIdx="0" presStyleCnt="3">
        <dgm:presLayoutVars>
          <dgm:bulletEnabled val="1"/>
        </dgm:presLayoutVars>
      </dgm:prSet>
      <dgm:spPr/>
    </dgm:pt>
    <dgm:pt modelId="{C0AFBCA5-4125-4903-BA4D-51A7A4E29A65}" type="pres">
      <dgm:prSet presAssocID="{9689783A-4B71-42F7-B394-1FCA0782850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9A71E04-CFA2-4062-BB54-90301A733D41}" type="pres">
      <dgm:prSet presAssocID="{9689783A-4B71-42F7-B394-1FCA07828504}" presName="childText" presStyleLbl="revTx" presStyleIdx="1" presStyleCnt="3">
        <dgm:presLayoutVars>
          <dgm:bulletEnabled val="1"/>
        </dgm:presLayoutVars>
      </dgm:prSet>
      <dgm:spPr/>
    </dgm:pt>
    <dgm:pt modelId="{0C7DF0B1-001A-4C87-9188-BE3C3B17049B}" type="pres">
      <dgm:prSet presAssocID="{D0B93C45-6DE9-4C2B-806F-FF829798EC2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094EE70-E9AE-489A-B51E-5050302E4BB4}" type="pres">
      <dgm:prSet presAssocID="{D0B93C45-6DE9-4C2B-806F-FF829798EC2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41BF101-9CF8-4997-A58A-2F516A69D4C1}" type="presOf" srcId="{24A903A1-B6A6-477D-9026-C33F0AA5B401}" destId="{3094EE70-E9AE-489A-B51E-5050302E4BB4}" srcOrd="0" destOrd="0" presId="urn:microsoft.com/office/officeart/2005/8/layout/vList2"/>
    <dgm:cxn modelId="{7AF91306-9DA0-45B4-970E-50AE2EF8200C}" type="presOf" srcId="{8241605A-5ECD-42E0-A557-7449DDB09F0E}" destId="{29A71E04-CFA2-4062-BB54-90301A733D41}" srcOrd="0" destOrd="1" presId="urn:microsoft.com/office/officeart/2005/8/layout/vList2"/>
    <dgm:cxn modelId="{A15FD30A-8EFB-4506-A0FD-FF2F738AEB29}" type="presOf" srcId="{E2555E63-7BB4-44D4-849E-BA2A69F9405D}" destId="{08ECF74C-422F-45F3-807D-12E61DC4ADD3}" srcOrd="0" destOrd="1" presId="urn:microsoft.com/office/officeart/2005/8/layout/vList2"/>
    <dgm:cxn modelId="{AEF78A0F-7B9E-4AB0-8762-3DDEAC7A533C}" srcId="{9689783A-4B71-42F7-B394-1FCA07828504}" destId="{8241605A-5ECD-42E0-A557-7449DDB09F0E}" srcOrd="1" destOrd="0" parTransId="{4DA0ECB4-E865-43C7-A76C-17E632FFD67A}" sibTransId="{474C9951-1480-4906-B828-8DB6314B888C}"/>
    <dgm:cxn modelId="{CF439A12-F4FC-4E39-8B6F-66B1319A5D29}" srcId="{53215355-3C36-4381-A99C-9452C7DFEDFD}" destId="{CFF064DE-0A06-4067-80C7-D5B6C864978B}" srcOrd="0" destOrd="0" parTransId="{D3547D73-22D3-4501-862E-DD1B62BD4AD9}" sibTransId="{9509B4D9-CD31-4E66-9C23-067EB848D725}"/>
    <dgm:cxn modelId="{E9883F29-62F8-4246-BB88-2584A1E63400}" srcId="{73F6912A-A590-452C-9D4C-46CF1108F1C7}" destId="{9689783A-4B71-42F7-B394-1FCA07828504}" srcOrd="1" destOrd="0" parTransId="{1A7EA572-E913-4A06-AB23-A04BEEBE23E6}" sibTransId="{B74D078B-E83B-4333-84FF-43DC22C36BD9}"/>
    <dgm:cxn modelId="{1C6B4138-6335-4B8A-A36D-3DD8E310A849}" type="presOf" srcId="{CBB95F51-5E19-45A2-9902-5D4A3F910A8F}" destId="{3094EE70-E9AE-489A-B51E-5050302E4BB4}" srcOrd="0" destOrd="1" presId="urn:microsoft.com/office/officeart/2005/8/layout/vList2"/>
    <dgm:cxn modelId="{1C557962-EF74-45C0-94C6-B93825E24436}" srcId="{53215355-3C36-4381-A99C-9452C7DFEDFD}" destId="{E2555E63-7BB4-44D4-849E-BA2A69F9405D}" srcOrd="1" destOrd="0" parTransId="{9C18DE38-168B-47CF-9041-BA2A1C74DC7D}" sibTransId="{D1964C44-81D0-4923-B2AE-CB364D285B6F}"/>
    <dgm:cxn modelId="{BFFD8A42-8702-4C64-989F-31A996AF89B9}" srcId="{73F6912A-A590-452C-9D4C-46CF1108F1C7}" destId="{D0B93C45-6DE9-4C2B-806F-FF829798EC26}" srcOrd="2" destOrd="0" parTransId="{9961267B-9E9F-408C-BAFE-E6DC2F7268C7}" sibTransId="{285878DD-1EA3-49C6-96DB-EEE5ADDB79D3}"/>
    <dgm:cxn modelId="{FAD89C6F-486D-4265-9C81-0DC6047702E6}" type="presOf" srcId="{9689783A-4B71-42F7-B394-1FCA07828504}" destId="{C0AFBCA5-4125-4903-BA4D-51A7A4E29A65}" srcOrd="0" destOrd="0" presId="urn:microsoft.com/office/officeart/2005/8/layout/vList2"/>
    <dgm:cxn modelId="{19498E54-AA1D-49D8-9F74-7A0E466D2B7A}" srcId="{9689783A-4B71-42F7-B394-1FCA07828504}" destId="{BBA5B538-2BA3-4BC2-BFC4-A447BAA2E9F8}" srcOrd="0" destOrd="0" parTransId="{CE7E2C2B-5153-4C9C-95B8-90021269A0CD}" sibTransId="{EAA75A81-CE21-48DF-9C35-00D02D316DBC}"/>
    <dgm:cxn modelId="{4D492498-0B8D-4BBC-B1B8-E341B986160F}" type="presOf" srcId="{73F6912A-A590-452C-9D4C-46CF1108F1C7}" destId="{D2D4FFDB-FCCF-421A-8AE3-1988B449842F}" srcOrd="0" destOrd="0" presId="urn:microsoft.com/office/officeart/2005/8/layout/vList2"/>
    <dgm:cxn modelId="{562DA99F-25BA-4B3A-9C65-329C6BAB850C}" type="presOf" srcId="{CFF064DE-0A06-4067-80C7-D5B6C864978B}" destId="{08ECF74C-422F-45F3-807D-12E61DC4ADD3}" srcOrd="0" destOrd="0" presId="urn:microsoft.com/office/officeart/2005/8/layout/vList2"/>
    <dgm:cxn modelId="{57AAC6A6-0E8D-4EBE-B0D6-5AD4104F3B45}" type="presOf" srcId="{53215355-3C36-4381-A99C-9452C7DFEDFD}" destId="{65B4D5CB-59BC-43E3-BC37-6F8C26E5C037}" srcOrd="0" destOrd="0" presId="urn:microsoft.com/office/officeart/2005/8/layout/vList2"/>
    <dgm:cxn modelId="{A7B9EBCF-E361-4DE7-91A4-E54CFA71F649}" type="presOf" srcId="{BBA5B538-2BA3-4BC2-BFC4-A447BAA2E9F8}" destId="{29A71E04-CFA2-4062-BB54-90301A733D41}" srcOrd="0" destOrd="0" presId="urn:microsoft.com/office/officeart/2005/8/layout/vList2"/>
    <dgm:cxn modelId="{473A0EDD-DE98-44B8-98F5-0DFBC31AE7A8}" srcId="{D0B93C45-6DE9-4C2B-806F-FF829798EC26}" destId="{CBB95F51-5E19-45A2-9902-5D4A3F910A8F}" srcOrd="1" destOrd="0" parTransId="{C5E8BDB0-9B79-47FA-9F68-10A2119E18F6}" sibTransId="{B289C697-FCF2-400F-A998-76DD17782870}"/>
    <dgm:cxn modelId="{6E2ABCE3-14B9-4523-A8F3-3D55C06AB2FE}" type="presOf" srcId="{D0B93C45-6DE9-4C2B-806F-FF829798EC26}" destId="{0C7DF0B1-001A-4C87-9188-BE3C3B17049B}" srcOrd="0" destOrd="0" presId="urn:microsoft.com/office/officeart/2005/8/layout/vList2"/>
    <dgm:cxn modelId="{68C3A7EE-EEFD-4FB8-B498-A96D97BD2529}" srcId="{73F6912A-A590-452C-9D4C-46CF1108F1C7}" destId="{53215355-3C36-4381-A99C-9452C7DFEDFD}" srcOrd="0" destOrd="0" parTransId="{1C0A6E8A-4690-446D-B3C7-39080B99491C}" sibTransId="{F43D53FF-8749-4790-8931-F1397956B0D1}"/>
    <dgm:cxn modelId="{7F5D8EFA-3CC2-4E9B-9918-C397FAA84D7C}" srcId="{D0B93C45-6DE9-4C2B-806F-FF829798EC26}" destId="{24A903A1-B6A6-477D-9026-C33F0AA5B401}" srcOrd="0" destOrd="0" parTransId="{B101C21B-FB69-4F65-96D1-810BF079673A}" sibTransId="{1ECBFC3A-A51C-4A6E-B598-849DC8702924}"/>
    <dgm:cxn modelId="{C2589813-7C8F-48B1-BD41-C86714920906}" type="presParOf" srcId="{D2D4FFDB-FCCF-421A-8AE3-1988B449842F}" destId="{65B4D5CB-59BC-43E3-BC37-6F8C26E5C037}" srcOrd="0" destOrd="0" presId="urn:microsoft.com/office/officeart/2005/8/layout/vList2"/>
    <dgm:cxn modelId="{8917E6EE-A1B4-4E5C-B86F-9713B590F976}" type="presParOf" srcId="{D2D4FFDB-FCCF-421A-8AE3-1988B449842F}" destId="{08ECF74C-422F-45F3-807D-12E61DC4ADD3}" srcOrd="1" destOrd="0" presId="urn:microsoft.com/office/officeart/2005/8/layout/vList2"/>
    <dgm:cxn modelId="{BEEFAE65-09FF-440B-A08B-1BEF363B1F42}" type="presParOf" srcId="{D2D4FFDB-FCCF-421A-8AE3-1988B449842F}" destId="{C0AFBCA5-4125-4903-BA4D-51A7A4E29A65}" srcOrd="2" destOrd="0" presId="urn:microsoft.com/office/officeart/2005/8/layout/vList2"/>
    <dgm:cxn modelId="{C1C2374C-8588-4C6B-BF70-40A61E89F22E}" type="presParOf" srcId="{D2D4FFDB-FCCF-421A-8AE3-1988B449842F}" destId="{29A71E04-CFA2-4062-BB54-90301A733D41}" srcOrd="3" destOrd="0" presId="urn:microsoft.com/office/officeart/2005/8/layout/vList2"/>
    <dgm:cxn modelId="{043FDC75-8779-465D-9BB0-4F686F67912D}" type="presParOf" srcId="{D2D4FFDB-FCCF-421A-8AE3-1988B449842F}" destId="{0C7DF0B1-001A-4C87-9188-BE3C3B17049B}" srcOrd="4" destOrd="0" presId="urn:microsoft.com/office/officeart/2005/8/layout/vList2"/>
    <dgm:cxn modelId="{E982C9D5-BC1A-40CD-979D-57C8DAF98BEC}" type="presParOf" srcId="{D2D4FFDB-FCCF-421A-8AE3-1988B449842F}" destId="{3094EE70-E9AE-489A-B51E-5050302E4BB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E6D665-D51C-4E34-9331-6F76AA9D04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C2953F-9AF0-402E-AED4-E40343577996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dirty="0"/>
            <a:t>Преимущества</a:t>
          </a:r>
          <a:endParaRPr lang="ru-RU" dirty="0"/>
        </a:p>
      </dgm:t>
    </dgm:pt>
    <dgm:pt modelId="{29AFE0DC-ABF3-419E-BFF0-2933346F4AC6}" type="parTrans" cxnId="{3A88594F-F91A-4D7A-9C8D-F85FF79DE730}">
      <dgm:prSet/>
      <dgm:spPr/>
      <dgm:t>
        <a:bodyPr/>
        <a:lstStyle/>
        <a:p>
          <a:endParaRPr lang="ru-RU"/>
        </a:p>
      </dgm:t>
    </dgm:pt>
    <dgm:pt modelId="{42CBD2CD-DC3D-49F8-BDC4-4AEB5FA2D3B1}" type="sibTrans" cxnId="{3A88594F-F91A-4D7A-9C8D-F85FF79DE730}">
      <dgm:prSet/>
      <dgm:spPr/>
      <dgm:t>
        <a:bodyPr/>
        <a:lstStyle/>
        <a:p>
          <a:endParaRPr lang="ru-RU"/>
        </a:p>
      </dgm:t>
    </dgm:pt>
    <dgm:pt modelId="{81FA4D3D-EB11-48CE-ADF3-8814C6EB12A3}">
      <dgm:prSet/>
      <dgm:spPr/>
      <dgm:t>
        <a:bodyPr/>
        <a:lstStyle/>
        <a:p>
          <a:pPr rtl="0"/>
          <a:r>
            <a:rPr lang="ru-RU" dirty="0"/>
            <a:t>Гибкость: подходит для новых и уникальных проектов</a:t>
          </a:r>
        </a:p>
      </dgm:t>
    </dgm:pt>
    <dgm:pt modelId="{7A1D42C0-5CE0-4860-AFAB-F05152FA597E}" type="parTrans" cxnId="{0D5BD07B-26B7-48CC-BB09-F491217BB6AE}">
      <dgm:prSet/>
      <dgm:spPr/>
      <dgm:t>
        <a:bodyPr/>
        <a:lstStyle/>
        <a:p>
          <a:endParaRPr lang="ru-RU"/>
        </a:p>
      </dgm:t>
    </dgm:pt>
    <dgm:pt modelId="{7D89F491-0193-4891-87D9-2E48494C167C}" type="sibTrans" cxnId="{0D5BD07B-26B7-48CC-BB09-F491217BB6AE}">
      <dgm:prSet/>
      <dgm:spPr/>
      <dgm:t>
        <a:bodyPr/>
        <a:lstStyle/>
        <a:p>
          <a:endParaRPr lang="ru-RU"/>
        </a:p>
      </dgm:t>
    </dgm:pt>
    <dgm:pt modelId="{9E178F36-58BC-4BD5-987A-B189608A79E4}">
      <dgm:prSet/>
      <dgm:spPr/>
      <dgm:t>
        <a:bodyPr/>
        <a:lstStyle/>
        <a:p>
          <a:pPr rtl="0"/>
          <a:r>
            <a:rPr lang="ru-RU" dirty="0"/>
            <a:t>Высокая скорость: не требует длительных расчётов</a:t>
          </a:r>
        </a:p>
      </dgm:t>
    </dgm:pt>
    <dgm:pt modelId="{6C12DFB6-ACED-4DBD-945F-06404F7F912B}" type="parTrans" cxnId="{EB4E6C60-628D-4A58-92EC-B3729F76545F}">
      <dgm:prSet/>
      <dgm:spPr/>
      <dgm:t>
        <a:bodyPr/>
        <a:lstStyle/>
        <a:p>
          <a:endParaRPr lang="ru-RU"/>
        </a:p>
      </dgm:t>
    </dgm:pt>
    <dgm:pt modelId="{D13E0E3D-F697-437A-A0C8-9DC2EE52E7BB}" type="sibTrans" cxnId="{EB4E6C60-628D-4A58-92EC-B3729F76545F}">
      <dgm:prSet/>
      <dgm:spPr/>
      <dgm:t>
        <a:bodyPr/>
        <a:lstStyle/>
        <a:p>
          <a:endParaRPr lang="ru-RU"/>
        </a:p>
      </dgm:t>
    </dgm:pt>
    <dgm:pt modelId="{B5AEE52D-53D2-4E11-A222-812126160A86}">
      <dgm:prSet/>
      <dgm:spPr>
        <a:solidFill>
          <a:srgbClr val="FF0409">
            <a:alpha val="27843"/>
          </a:srgbClr>
        </a:solidFill>
      </dgm:spPr>
      <dgm:t>
        <a:bodyPr/>
        <a:lstStyle/>
        <a:p>
          <a:pPr rtl="0"/>
          <a:r>
            <a:rPr lang="ru-RU" b="1" dirty="0"/>
            <a:t>Недостатки</a:t>
          </a:r>
          <a:endParaRPr lang="ru-RU" dirty="0"/>
        </a:p>
      </dgm:t>
    </dgm:pt>
    <dgm:pt modelId="{1EBADA2D-E576-4123-89DF-6412F4F86615}" type="parTrans" cxnId="{CF57B257-B9B4-4205-B01A-F18D383F6867}">
      <dgm:prSet/>
      <dgm:spPr/>
      <dgm:t>
        <a:bodyPr/>
        <a:lstStyle/>
        <a:p>
          <a:endParaRPr lang="ru-RU"/>
        </a:p>
      </dgm:t>
    </dgm:pt>
    <dgm:pt modelId="{DED52617-0487-4625-9B4A-BF5C137C8F82}" type="sibTrans" cxnId="{CF57B257-B9B4-4205-B01A-F18D383F6867}">
      <dgm:prSet/>
      <dgm:spPr/>
      <dgm:t>
        <a:bodyPr/>
        <a:lstStyle/>
        <a:p>
          <a:endParaRPr lang="ru-RU"/>
        </a:p>
      </dgm:t>
    </dgm:pt>
    <dgm:pt modelId="{926BDAF6-5BDE-4B31-BAC4-F0DBEC6C49CE}">
      <dgm:prSet/>
      <dgm:spPr/>
      <dgm:t>
        <a:bodyPr/>
        <a:lstStyle/>
        <a:p>
          <a:pPr rtl="0"/>
          <a:r>
            <a:rPr lang="ru-RU" dirty="0"/>
            <a:t>Субъективность: разные эксперты могут предложить разные оценки</a:t>
          </a:r>
        </a:p>
      </dgm:t>
    </dgm:pt>
    <dgm:pt modelId="{68CA2FC5-0690-445A-A9D6-0B0AF2652EF5}" type="parTrans" cxnId="{D18E8453-69DD-4DDF-A12C-2F166208D4FC}">
      <dgm:prSet/>
      <dgm:spPr/>
      <dgm:t>
        <a:bodyPr/>
        <a:lstStyle/>
        <a:p>
          <a:endParaRPr lang="ru-RU"/>
        </a:p>
      </dgm:t>
    </dgm:pt>
    <dgm:pt modelId="{E9E132A5-8099-4546-B654-7D66446F26DF}" type="sibTrans" cxnId="{D18E8453-69DD-4DDF-A12C-2F166208D4FC}">
      <dgm:prSet/>
      <dgm:spPr/>
      <dgm:t>
        <a:bodyPr/>
        <a:lstStyle/>
        <a:p>
          <a:endParaRPr lang="ru-RU"/>
        </a:p>
      </dgm:t>
    </dgm:pt>
    <dgm:pt modelId="{EAAB22B2-DBE1-4E36-AE16-CA546DAB4940}">
      <dgm:prSet/>
      <dgm:spPr/>
      <dgm:t>
        <a:bodyPr/>
        <a:lstStyle/>
        <a:p>
          <a:pPr rtl="0"/>
          <a:r>
            <a:rPr lang="ru-RU" dirty="0"/>
            <a:t>Зависимость от уровня опыта эксперта</a:t>
          </a:r>
        </a:p>
      </dgm:t>
    </dgm:pt>
    <dgm:pt modelId="{293FD34C-4795-42A8-9DD6-6EA3E4CA7D71}" type="parTrans" cxnId="{A6EF0A9D-D3D3-48C9-8530-48C9D399069E}">
      <dgm:prSet/>
      <dgm:spPr/>
      <dgm:t>
        <a:bodyPr/>
        <a:lstStyle/>
        <a:p>
          <a:endParaRPr lang="ru-RU"/>
        </a:p>
      </dgm:t>
    </dgm:pt>
    <dgm:pt modelId="{4073B252-E3A9-482F-A7FC-7A06E3BFFEAC}" type="sibTrans" cxnId="{A6EF0A9D-D3D3-48C9-8530-48C9D399069E}">
      <dgm:prSet/>
      <dgm:spPr/>
      <dgm:t>
        <a:bodyPr/>
        <a:lstStyle/>
        <a:p>
          <a:endParaRPr lang="ru-RU"/>
        </a:p>
      </dgm:t>
    </dgm:pt>
    <dgm:pt modelId="{DB299942-8D47-4D36-9852-D22F38B6983A}">
      <dgm:prSet/>
      <dgm:spPr/>
      <dgm:t>
        <a:bodyPr/>
        <a:lstStyle/>
        <a:p>
          <a:pPr rtl="0"/>
          <a:r>
            <a:rPr lang="ru-RU" b="1" dirty="0"/>
            <a:t>Инструменты для минимизации субъективности</a:t>
          </a:r>
          <a:endParaRPr lang="ru-RU" dirty="0"/>
        </a:p>
      </dgm:t>
    </dgm:pt>
    <dgm:pt modelId="{1B57F1EC-2219-4300-A072-D8589E2E6CC9}" type="parTrans" cxnId="{7A670D3D-F68B-4764-9AAC-056149D2C80A}">
      <dgm:prSet/>
      <dgm:spPr/>
      <dgm:t>
        <a:bodyPr/>
        <a:lstStyle/>
        <a:p>
          <a:endParaRPr lang="ru-RU"/>
        </a:p>
      </dgm:t>
    </dgm:pt>
    <dgm:pt modelId="{EE981C95-A316-4E90-BAD2-167E41668943}" type="sibTrans" cxnId="{7A670D3D-F68B-4764-9AAC-056149D2C80A}">
      <dgm:prSet/>
      <dgm:spPr/>
      <dgm:t>
        <a:bodyPr/>
        <a:lstStyle/>
        <a:p>
          <a:endParaRPr lang="ru-RU"/>
        </a:p>
      </dgm:t>
    </dgm:pt>
    <dgm:pt modelId="{DA7FCC68-3BC4-4FEB-8DDB-AC54BF553EC9}">
      <dgm:prSet/>
      <dgm:spPr/>
      <dgm:t>
        <a:bodyPr/>
        <a:lstStyle/>
        <a:p>
          <a:pPr rtl="0"/>
          <a:r>
            <a:rPr lang="ru-RU" dirty="0"/>
            <a:t>Метод </a:t>
          </a:r>
          <a:r>
            <a:rPr lang="ru-RU" dirty="0" err="1"/>
            <a:t>Дельфи</a:t>
          </a:r>
          <a:r>
            <a:rPr lang="ru-RU" dirty="0"/>
            <a:t> — несколько раундов опросов экспертов с уточнением их мнений</a:t>
          </a:r>
        </a:p>
      </dgm:t>
    </dgm:pt>
    <dgm:pt modelId="{957A35CF-66E8-47BC-BD1B-8D571A75E29C}" type="parTrans" cxnId="{940FAC39-BFF5-4EED-B45E-88258C471680}">
      <dgm:prSet/>
      <dgm:spPr/>
      <dgm:t>
        <a:bodyPr/>
        <a:lstStyle/>
        <a:p>
          <a:endParaRPr lang="ru-RU"/>
        </a:p>
      </dgm:t>
    </dgm:pt>
    <dgm:pt modelId="{628DCE27-BA08-4DC9-A106-BCCA30CDE5C1}" type="sibTrans" cxnId="{940FAC39-BFF5-4EED-B45E-88258C471680}">
      <dgm:prSet/>
      <dgm:spPr/>
      <dgm:t>
        <a:bodyPr/>
        <a:lstStyle/>
        <a:p>
          <a:endParaRPr lang="ru-RU"/>
        </a:p>
      </dgm:t>
    </dgm:pt>
    <dgm:pt modelId="{5DCAD1B4-F510-443E-8AE6-03896D9650CA}">
      <dgm:prSet/>
      <dgm:spPr/>
      <dgm:t>
        <a:bodyPr/>
        <a:lstStyle/>
        <a:p>
          <a:pPr rtl="0"/>
          <a:r>
            <a:rPr lang="ru-RU" dirty="0"/>
            <a:t>Применение весовых коэффициентов для оценки надёжности каждого эксперта</a:t>
          </a:r>
        </a:p>
      </dgm:t>
    </dgm:pt>
    <dgm:pt modelId="{5B665C11-8C95-4BA9-81A0-8889F791BE88}" type="parTrans" cxnId="{A1257E47-C0C8-4531-B394-935750CA4125}">
      <dgm:prSet/>
      <dgm:spPr/>
      <dgm:t>
        <a:bodyPr/>
        <a:lstStyle/>
        <a:p>
          <a:endParaRPr lang="ru-RU"/>
        </a:p>
      </dgm:t>
    </dgm:pt>
    <dgm:pt modelId="{207B08B3-DB98-4B6D-AEA4-17A68556B4AA}" type="sibTrans" cxnId="{A1257E47-C0C8-4531-B394-935750CA4125}">
      <dgm:prSet/>
      <dgm:spPr/>
      <dgm:t>
        <a:bodyPr/>
        <a:lstStyle/>
        <a:p>
          <a:endParaRPr lang="ru-RU"/>
        </a:p>
      </dgm:t>
    </dgm:pt>
    <dgm:pt modelId="{0948AB5F-37B6-4FAA-A5AC-1933E178C79A}" type="pres">
      <dgm:prSet presAssocID="{E2E6D665-D51C-4E34-9331-6F76AA9D0403}" presName="linear" presStyleCnt="0">
        <dgm:presLayoutVars>
          <dgm:animLvl val="lvl"/>
          <dgm:resizeHandles val="exact"/>
        </dgm:presLayoutVars>
      </dgm:prSet>
      <dgm:spPr/>
    </dgm:pt>
    <dgm:pt modelId="{56F797A6-6583-4517-8C00-C224C2E8B16D}" type="pres">
      <dgm:prSet presAssocID="{B4C2953F-9AF0-402E-AED4-E403435779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FA40C2-DAD9-4366-82FC-E4EB64E292F3}" type="pres">
      <dgm:prSet presAssocID="{B4C2953F-9AF0-402E-AED4-E40343577996}" presName="childText" presStyleLbl="revTx" presStyleIdx="0" presStyleCnt="3">
        <dgm:presLayoutVars>
          <dgm:bulletEnabled val="1"/>
        </dgm:presLayoutVars>
      </dgm:prSet>
      <dgm:spPr/>
    </dgm:pt>
    <dgm:pt modelId="{BF82FB07-DDDD-47FB-A94E-9CD570599A6E}" type="pres">
      <dgm:prSet presAssocID="{B5AEE52D-53D2-4E11-A222-812126160A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6781DF-0825-4C15-882B-ABB6C61D2384}" type="pres">
      <dgm:prSet presAssocID="{B5AEE52D-53D2-4E11-A222-812126160A86}" presName="childText" presStyleLbl="revTx" presStyleIdx="1" presStyleCnt="3">
        <dgm:presLayoutVars>
          <dgm:bulletEnabled val="1"/>
        </dgm:presLayoutVars>
      </dgm:prSet>
      <dgm:spPr/>
    </dgm:pt>
    <dgm:pt modelId="{20A27336-363F-4DB6-A1D9-CBB2643A0227}" type="pres">
      <dgm:prSet presAssocID="{DB299942-8D47-4D36-9852-D22F38B698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6CFEFB-B6EB-470F-AC28-F59F1164372C}" type="pres">
      <dgm:prSet presAssocID="{DB299942-8D47-4D36-9852-D22F38B6983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40FAC39-BFF5-4EED-B45E-88258C471680}" srcId="{DB299942-8D47-4D36-9852-D22F38B6983A}" destId="{DA7FCC68-3BC4-4FEB-8DDB-AC54BF553EC9}" srcOrd="0" destOrd="0" parTransId="{957A35CF-66E8-47BC-BD1B-8D571A75E29C}" sibTransId="{628DCE27-BA08-4DC9-A106-BCCA30CDE5C1}"/>
    <dgm:cxn modelId="{7A670D3D-F68B-4764-9AAC-056149D2C80A}" srcId="{E2E6D665-D51C-4E34-9331-6F76AA9D0403}" destId="{DB299942-8D47-4D36-9852-D22F38B6983A}" srcOrd="2" destOrd="0" parTransId="{1B57F1EC-2219-4300-A072-D8589E2E6CC9}" sibTransId="{EE981C95-A316-4E90-BAD2-167E41668943}"/>
    <dgm:cxn modelId="{C5ADAC40-D25F-46AE-ACAB-546D9BA4E642}" type="presOf" srcId="{5DCAD1B4-F510-443E-8AE6-03896D9650CA}" destId="{3F6CFEFB-B6EB-470F-AC28-F59F1164372C}" srcOrd="0" destOrd="1" presId="urn:microsoft.com/office/officeart/2005/8/layout/vList2"/>
    <dgm:cxn modelId="{EB4E6C60-628D-4A58-92EC-B3729F76545F}" srcId="{B4C2953F-9AF0-402E-AED4-E40343577996}" destId="{9E178F36-58BC-4BD5-987A-B189608A79E4}" srcOrd="1" destOrd="0" parTransId="{6C12DFB6-ACED-4DBD-945F-06404F7F912B}" sibTransId="{D13E0E3D-F697-437A-A0C8-9DC2EE52E7BB}"/>
    <dgm:cxn modelId="{A1257E47-C0C8-4531-B394-935750CA4125}" srcId="{DB299942-8D47-4D36-9852-D22F38B6983A}" destId="{5DCAD1B4-F510-443E-8AE6-03896D9650CA}" srcOrd="1" destOrd="0" parTransId="{5B665C11-8C95-4BA9-81A0-8889F791BE88}" sibTransId="{207B08B3-DB98-4B6D-AEA4-17A68556B4AA}"/>
    <dgm:cxn modelId="{BBAE7E48-385B-45B7-B07F-D287D6E2E4B5}" type="presOf" srcId="{926BDAF6-5BDE-4B31-BAC4-F0DBEC6C49CE}" destId="{8C6781DF-0825-4C15-882B-ABB6C61D2384}" srcOrd="0" destOrd="0" presId="urn:microsoft.com/office/officeart/2005/8/layout/vList2"/>
    <dgm:cxn modelId="{494DC869-BDAF-4BA9-82BB-6F79C2C60F81}" type="presOf" srcId="{81FA4D3D-EB11-48CE-ADF3-8814C6EB12A3}" destId="{E5FA40C2-DAD9-4366-82FC-E4EB64E292F3}" srcOrd="0" destOrd="0" presId="urn:microsoft.com/office/officeart/2005/8/layout/vList2"/>
    <dgm:cxn modelId="{3A88594F-F91A-4D7A-9C8D-F85FF79DE730}" srcId="{E2E6D665-D51C-4E34-9331-6F76AA9D0403}" destId="{B4C2953F-9AF0-402E-AED4-E40343577996}" srcOrd="0" destOrd="0" parTransId="{29AFE0DC-ABF3-419E-BFF0-2933346F4AC6}" sibTransId="{42CBD2CD-DC3D-49F8-BDC4-4AEB5FA2D3B1}"/>
    <dgm:cxn modelId="{BB7C6672-36E0-48A0-9754-6809CD978DCE}" type="presOf" srcId="{E2E6D665-D51C-4E34-9331-6F76AA9D0403}" destId="{0948AB5F-37B6-4FAA-A5AC-1933E178C79A}" srcOrd="0" destOrd="0" presId="urn:microsoft.com/office/officeart/2005/8/layout/vList2"/>
    <dgm:cxn modelId="{D18E8453-69DD-4DDF-A12C-2F166208D4FC}" srcId="{B5AEE52D-53D2-4E11-A222-812126160A86}" destId="{926BDAF6-5BDE-4B31-BAC4-F0DBEC6C49CE}" srcOrd="0" destOrd="0" parTransId="{68CA2FC5-0690-445A-A9D6-0B0AF2652EF5}" sibTransId="{E9E132A5-8099-4546-B654-7D66446F26DF}"/>
    <dgm:cxn modelId="{CF57B257-B9B4-4205-B01A-F18D383F6867}" srcId="{E2E6D665-D51C-4E34-9331-6F76AA9D0403}" destId="{B5AEE52D-53D2-4E11-A222-812126160A86}" srcOrd="1" destOrd="0" parTransId="{1EBADA2D-E576-4123-89DF-6412F4F86615}" sibTransId="{DED52617-0487-4625-9B4A-BF5C137C8F82}"/>
    <dgm:cxn modelId="{0D5BD07B-26B7-48CC-BB09-F491217BB6AE}" srcId="{B4C2953F-9AF0-402E-AED4-E40343577996}" destId="{81FA4D3D-EB11-48CE-ADF3-8814C6EB12A3}" srcOrd="0" destOrd="0" parTransId="{7A1D42C0-5CE0-4860-AFAB-F05152FA597E}" sibTransId="{7D89F491-0193-4891-87D9-2E48494C167C}"/>
    <dgm:cxn modelId="{03AA1B7D-52B7-4AF3-9B8E-2CB94B5107CD}" type="presOf" srcId="{EAAB22B2-DBE1-4E36-AE16-CA546DAB4940}" destId="{8C6781DF-0825-4C15-882B-ABB6C61D2384}" srcOrd="0" destOrd="1" presId="urn:microsoft.com/office/officeart/2005/8/layout/vList2"/>
    <dgm:cxn modelId="{811AEB86-7C36-486F-AE1F-480A262C50D6}" type="presOf" srcId="{DA7FCC68-3BC4-4FEB-8DDB-AC54BF553EC9}" destId="{3F6CFEFB-B6EB-470F-AC28-F59F1164372C}" srcOrd="0" destOrd="0" presId="urn:microsoft.com/office/officeart/2005/8/layout/vList2"/>
    <dgm:cxn modelId="{1D04D099-7EA9-436D-81E1-5DEF0F9DAF4D}" type="presOf" srcId="{B4C2953F-9AF0-402E-AED4-E40343577996}" destId="{56F797A6-6583-4517-8C00-C224C2E8B16D}" srcOrd="0" destOrd="0" presId="urn:microsoft.com/office/officeart/2005/8/layout/vList2"/>
    <dgm:cxn modelId="{A6EF0A9D-D3D3-48C9-8530-48C9D399069E}" srcId="{B5AEE52D-53D2-4E11-A222-812126160A86}" destId="{EAAB22B2-DBE1-4E36-AE16-CA546DAB4940}" srcOrd="1" destOrd="0" parTransId="{293FD34C-4795-42A8-9DD6-6EA3E4CA7D71}" sibTransId="{4073B252-E3A9-482F-A7FC-7A06E3BFFEAC}"/>
    <dgm:cxn modelId="{0754F8D7-A993-4C12-8CE0-414DFBCFAEF5}" type="presOf" srcId="{B5AEE52D-53D2-4E11-A222-812126160A86}" destId="{BF82FB07-DDDD-47FB-A94E-9CD570599A6E}" srcOrd="0" destOrd="0" presId="urn:microsoft.com/office/officeart/2005/8/layout/vList2"/>
    <dgm:cxn modelId="{B2A837F5-932A-44D6-90C5-59256528596B}" type="presOf" srcId="{9E178F36-58BC-4BD5-987A-B189608A79E4}" destId="{E5FA40C2-DAD9-4366-82FC-E4EB64E292F3}" srcOrd="0" destOrd="1" presId="urn:microsoft.com/office/officeart/2005/8/layout/vList2"/>
    <dgm:cxn modelId="{F894DEFD-CCF4-4354-9C30-B81822DC25E5}" type="presOf" srcId="{DB299942-8D47-4D36-9852-D22F38B6983A}" destId="{20A27336-363F-4DB6-A1D9-CBB2643A0227}" srcOrd="0" destOrd="0" presId="urn:microsoft.com/office/officeart/2005/8/layout/vList2"/>
    <dgm:cxn modelId="{861AABC5-1144-4D21-AE82-0C6B5882D47E}" type="presParOf" srcId="{0948AB5F-37B6-4FAA-A5AC-1933E178C79A}" destId="{56F797A6-6583-4517-8C00-C224C2E8B16D}" srcOrd="0" destOrd="0" presId="urn:microsoft.com/office/officeart/2005/8/layout/vList2"/>
    <dgm:cxn modelId="{35515447-03D9-4403-98F5-36B22195F9D7}" type="presParOf" srcId="{0948AB5F-37B6-4FAA-A5AC-1933E178C79A}" destId="{E5FA40C2-DAD9-4366-82FC-E4EB64E292F3}" srcOrd="1" destOrd="0" presId="urn:microsoft.com/office/officeart/2005/8/layout/vList2"/>
    <dgm:cxn modelId="{0B416A00-6446-4110-A6AF-9108377AC37C}" type="presParOf" srcId="{0948AB5F-37B6-4FAA-A5AC-1933E178C79A}" destId="{BF82FB07-DDDD-47FB-A94E-9CD570599A6E}" srcOrd="2" destOrd="0" presId="urn:microsoft.com/office/officeart/2005/8/layout/vList2"/>
    <dgm:cxn modelId="{6B86EA46-8B01-4F7F-877A-B16E097173FA}" type="presParOf" srcId="{0948AB5F-37B6-4FAA-A5AC-1933E178C79A}" destId="{8C6781DF-0825-4C15-882B-ABB6C61D2384}" srcOrd="3" destOrd="0" presId="urn:microsoft.com/office/officeart/2005/8/layout/vList2"/>
    <dgm:cxn modelId="{4C2C8DDD-86AC-476E-92E7-B9FF72A9B443}" type="presParOf" srcId="{0948AB5F-37B6-4FAA-A5AC-1933E178C79A}" destId="{20A27336-363F-4DB6-A1D9-CBB2643A0227}" srcOrd="4" destOrd="0" presId="urn:microsoft.com/office/officeart/2005/8/layout/vList2"/>
    <dgm:cxn modelId="{1FE6216B-35B5-4D05-B7AA-03C9122B8DA8}" type="presParOf" srcId="{0948AB5F-37B6-4FAA-A5AC-1933E178C79A}" destId="{3F6CFEFB-B6EB-470F-AC28-F59F1164372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827886-69A5-4A34-AF24-5E51DBCB5DE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2F49D18-9DFA-4775-84B9-4A33C57CEFB8}">
      <dgm:prSet/>
      <dgm:spPr/>
      <dgm:t>
        <a:bodyPr/>
        <a:lstStyle/>
        <a:p>
          <a:pPr algn="ctr" rtl="0"/>
          <a:r>
            <a:rPr lang="ru-RU" dirty="0"/>
            <a:t>Оценка основывается на знаниях и опыте экспертов, которые предлагают свои расчёты на основе интуиции и прошлых проектов.</a:t>
          </a:r>
        </a:p>
      </dgm:t>
    </dgm:pt>
    <dgm:pt modelId="{46011CC1-A083-4C1F-AE41-8F69DE39CFC5}" type="parTrans" cxnId="{3F59AF05-6020-48AA-A4CA-2AFD7A4FDA26}">
      <dgm:prSet/>
      <dgm:spPr/>
      <dgm:t>
        <a:bodyPr/>
        <a:lstStyle/>
        <a:p>
          <a:endParaRPr lang="ru-RU"/>
        </a:p>
      </dgm:t>
    </dgm:pt>
    <dgm:pt modelId="{788C80CE-8F59-4818-B4DE-EB1459E40332}" type="sibTrans" cxnId="{3F59AF05-6020-48AA-A4CA-2AFD7A4FDA26}">
      <dgm:prSet/>
      <dgm:spPr/>
      <dgm:t>
        <a:bodyPr/>
        <a:lstStyle/>
        <a:p>
          <a:endParaRPr lang="ru-RU"/>
        </a:p>
      </dgm:t>
    </dgm:pt>
    <dgm:pt modelId="{7CD3ECD7-E29E-4AF8-83EE-D063646F70CB}" type="pres">
      <dgm:prSet presAssocID="{5B827886-69A5-4A34-AF24-5E51DBCB5DE0}" presName="linear" presStyleCnt="0">
        <dgm:presLayoutVars>
          <dgm:animLvl val="lvl"/>
          <dgm:resizeHandles val="exact"/>
        </dgm:presLayoutVars>
      </dgm:prSet>
      <dgm:spPr/>
    </dgm:pt>
    <dgm:pt modelId="{A5B92952-AF9D-4B6C-87E0-9FBFEDD099BD}" type="pres">
      <dgm:prSet presAssocID="{A2F49D18-9DFA-4775-84B9-4A33C57CEF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59AF05-6020-48AA-A4CA-2AFD7A4FDA26}" srcId="{5B827886-69A5-4A34-AF24-5E51DBCB5DE0}" destId="{A2F49D18-9DFA-4775-84B9-4A33C57CEFB8}" srcOrd="0" destOrd="0" parTransId="{46011CC1-A083-4C1F-AE41-8F69DE39CFC5}" sibTransId="{788C80CE-8F59-4818-B4DE-EB1459E40332}"/>
    <dgm:cxn modelId="{9F70F00C-D70E-4E22-92A9-9EC473D6FE59}" type="presOf" srcId="{A2F49D18-9DFA-4775-84B9-4A33C57CEFB8}" destId="{A5B92952-AF9D-4B6C-87E0-9FBFEDD099BD}" srcOrd="0" destOrd="0" presId="urn:microsoft.com/office/officeart/2005/8/layout/vList2"/>
    <dgm:cxn modelId="{BA2A0B7C-9D65-4DC2-B566-078F5CBD6414}" type="presOf" srcId="{5B827886-69A5-4A34-AF24-5E51DBCB5DE0}" destId="{7CD3ECD7-E29E-4AF8-83EE-D063646F70CB}" srcOrd="0" destOrd="0" presId="urn:microsoft.com/office/officeart/2005/8/layout/vList2"/>
    <dgm:cxn modelId="{27D3A402-BE9B-471B-B9DF-EC0AD7070F07}" type="presParOf" srcId="{7CD3ECD7-E29E-4AF8-83EE-D063646F70CB}" destId="{A5B92952-AF9D-4B6C-87E0-9FBFEDD099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E6D665-D51C-4E34-9331-6F76AA9D04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4C2953F-9AF0-402E-AED4-E40343577996}">
      <dgm:prSet/>
      <dgm:spPr/>
      <dgm:t>
        <a:bodyPr/>
        <a:lstStyle/>
        <a:p>
          <a:pPr rtl="0"/>
          <a:r>
            <a:rPr lang="ru-RU" b="1" dirty="0"/>
            <a:t>Шаги использования аналогового подхода</a:t>
          </a:r>
          <a:endParaRPr lang="ru-RU" dirty="0"/>
        </a:p>
      </dgm:t>
    </dgm:pt>
    <dgm:pt modelId="{29AFE0DC-ABF3-419E-BFF0-2933346F4AC6}" type="parTrans" cxnId="{3A88594F-F91A-4D7A-9C8D-F85FF79DE730}">
      <dgm:prSet/>
      <dgm:spPr/>
      <dgm:t>
        <a:bodyPr/>
        <a:lstStyle/>
        <a:p>
          <a:endParaRPr lang="ru-RU"/>
        </a:p>
      </dgm:t>
    </dgm:pt>
    <dgm:pt modelId="{42CBD2CD-DC3D-49F8-BDC4-4AEB5FA2D3B1}" type="sibTrans" cxnId="{3A88594F-F91A-4D7A-9C8D-F85FF79DE730}">
      <dgm:prSet/>
      <dgm:spPr/>
      <dgm:t>
        <a:bodyPr/>
        <a:lstStyle/>
        <a:p>
          <a:endParaRPr lang="ru-RU"/>
        </a:p>
      </dgm:t>
    </dgm:pt>
    <dgm:pt modelId="{CC8CCDD0-7D24-457C-B8A4-C07449772435}">
      <dgm:prSet/>
      <dgm:spPr/>
      <dgm:t>
        <a:bodyPr/>
        <a:lstStyle/>
        <a:p>
          <a:r>
            <a:rPr lang="ru-RU" dirty="0"/>
            <a:t>Поиск проекта-аналога</a:t>
          </a:r>
        </a:p>
      </dgm:t>
    </dgm:pt>
    <dgm:pt modelId="{A5C44643-EFA1-4B6D-B4CF-CBEE9990A086}" type="parTrans" cxnId="{DEA9ED70-067F-4A51-8792-7EF5F6C6526B}">
      <dgm:prSet/>
      <dgm:spPr/>
      <dgm:t>
        <a:bodyPr/>
        <a:lstStyle/>
        <a:p>
          <a:endParaRPr lang="ru-RU"/>
        </a:p>
      </dgm:t>
    </dgm:pt>
    <dgm:pt modelId="{6BC16E6C-A9EE-40BB-BB5D-49470D07521D}" type="sibTrans" cxnId="{DEA9ED70-067F-4A51-8792-7EF5F6C6526B}">
      <dgm:prSet/>
      <dgm:spPr/>
      <dgm:t>
        <a:bodyPr/>
        <a:lstStyle/>
        <a:p>
          <a:endParaRPr lang="ru-RU"/>
        </a:p>
      </dgm:t>
    </dgm:pt>
    <dgm:pt modelId="{2D330481-5A25-46FF-8F62-58B4A8BE1FB1}">
      <dgm:prSet/>
      <dgm:spPr/>
      <dgm:t>
        <a:bodyPr/>
        <a:lstStyle/>
        <a:p>
          <a:r>
            <a:rPr lang="ru-RU" dirty="0"/>
            <a:t>Анализ сходств и различий</a:t>
          </a:r>
        </a:p>
      </dgm:t>
    </dgm:pt>
    <dgm:pt modelId="{02F296F5-A276-4F62-B073-C303DC7C2075}" type="parTrans" cxnId="{0E816289-5312-4320-AACC-E9B116567894}">
      <dgm:prSet/>
      <dgm:spPr/>
      <dgm:t>
        <a:bodyPr/>
        <a:lstStyle/>
        <a:p>
          <a:endParaRPr lang="ru-RU"/>
        </a:p>
      </dgm:t>
    </dgm:pt>
    <dgm:pt modelId="{E66C333B-04DF-46D0-BDB6-058DD90765D3}" type="sibTrans" cxnId="{0E816289-5312-4320-AACC-E9B116567894}">
      <dgm:prSet/>
      <dgm:spPr/>
      <dgm:t>
        <a:bodyPr/>
        <a:lstStyle/>
        <a:p>
          <a:endParaRPr lang="ru-RU"/>
        </a:p>
      </dgm:t>
    </dgm:pt>
    <dgm:pt modelId="{5C307823-9677-46B9-B641-7BB9AAE68E43}">
      <dgm:prSet/>
      <dgm:spPr/>
      <dgm:t>
        <a:bodyPr/>
        <a:lstStyle/>
        <a:p>
          <a:r>
            <a:rPr lang="ru-RU" dirty="0"/>
            <a:t>Корректировка затрат в зависимости от масштабов и уникальных факторов текущего проекта</a:t>
          </a:r>
        </a:p>
      </dgm:t>
    </dgm:pt>
    <dgm:pt modelId="{CAD8CAC8-45DB-41F3-940B-6B9A1E2F95FE}" type="parTrans" cxnId="{EF19AD69-64B6-4468-9882-DBC57DD88DB4}">
      <dgm:prSet/>
      <dgm:spPr/>
      <dgm:t>
        <a:bodyPr/>
        <a:lstStyle/>
        <a:p>
          <a:endParaRPr lang="ru-RU"/>
        </a:p>
      </dgm:t>
    </dgm:pt>
    <dgm:pt modelId="{6392209D-A8EB-44FC-88AD-19EFE5C813B1}" type="sibTrans" cxnId="{EF19AD69-64B6-4468-9882-DBC57DD88DB4}">
      <dgm:prSet/>
      <dgm:spPr/>
      <dgm:t>
        <a:bodyPr/>
        <a:lstStyle/>
        <a:p>
          <a:endParaRPr lang="ru-RU"/>
        </a:p>
      </dgm:t>
    </dgm:pt>
    <dgm:pt modelId="{87A22AA3-DA55-48C8-B451-4C264A4547C7}">
      <dgm:prSet/>
      <dgm:spPr/>
      <dgm:t>
        <a:bodyPr/>
        <a:lstStyle/>
        <a:p>
          <a:r>
            <a:rPr lang="ru-RU" b="1" dirty="0"/>
            <a:t>Преимущества</a:t>
          </a:r>
          <a:endParaRPr lang="ru-RU" dirty="0"/>
        </a:p>
      </dgm:t>
    </dgm:pt>
    <dgm:pt modelId="{4809DADB-D940-401C-9E22-2DCEB40D7EFB}" type="parTrans" cxnId="{DC70A17A-BB19-4776-8D5B-FB1C158D31E3}">
      <dgm:prSet/>
      <dgm:spPr/>
      <dgm:t>
        <a:bodyPr/>
        <a:lstStyle/>
        <a:p>
          <a:endParaRPr lang="ru-RU"/>
        </a:p>
      </dgm:t>
    </dgm:pt>
    <dgm:pt modelId="{C02935D8-BA27-4F90-8704-3EE529829CEF}" type="sibTrans" cxnId="{DC70A17A-BB19-4776-8D5B-FB1C158D31E3}">
      <dgm:prSet/>
      <dgm:spPr/>
      <dgm:t>
        <a:bodyPr/>
        <a:lstStyle/>
        <a:p>
          <a:endParaRPr lang="ru-RU"/>
        </a:p>
      </dgm:t>
    </dgm:pt>
    <dgm:pt modelId="{8DDC2FB6-5662-4CA9-B7DC-D48BEFECD4BC}">
      <dgm:prSet/>
      <dgm:spPr/>
      <dgm:t>
        <a:bodyPr/>
        <a:lstStyle/>
        <a:p>
          <a:r>
            <a:rPr lang="ru-RU" dirty="0"/>
            <a:t>Высокая скорость расчёта</a:t>
          </a:r>
        </a:p>
      </dgm:t>
    </dgm:pt>
    <dgm:pt modelId="{FC872715-215A-42BE-AF53-34C7AB19712D}" type="parTrans" cxnId="{BB64A448-7E7B-44DC-B511-2D2DE43940FD}">
      <dgm:prSet/>
      <dgm:spPr/>
      <dgm:t>
        <a:bodyPr/>
        <a:lstStyle/>
        <a:p>
          <a:endParaRPr lang="ru-RU"/>
        </a:p>
      </dgm:t>
    </dgm:pt>
    <dgm:pt modelId="{BE05A084-8987-4B29-BFDA-62AB783B82C0}" type="sibTrans" cxnId="{BB64A448-7E7B-44DC-B511-2D2DE43940FD}">
      <dgm:prSet/>
      <dgm:spPr/>
      <dgm:t>
        <a:bodyPr/>
        <a:lstStyle/>
        <a:p>
          <a:endParaRPr lang="ru-RU"/>
        </a:p>
      </dgm:t>
    </dgm:pt>
    <dgm:pt modelId="{18448F87-98A6-4107-BA87-22731BA4AF5F}">
      <dgm:prSet/>
      <dgm:spPr/>
      <dgm:t>
        <a:bodyPr/>
        <a:lstStyle/>
        <a:p>
          <a:r>
            <a:rPr lang="ru-RU" dirty="0"/>
            <a:t>Использование реальных данных</a:t>
          </a:r>
        </a:p>
      </dgm:t>
    </dgm:pt>
    <dgm:pt modelId="{90FDE985-3D4A-475A-A345-D25FEB9CDE00}" type="parTrans" cxnId="{8D9BA85A-B5C4-4D54-8A00-52F5006893C8}">
      <dgm:prSet/>
      <dgm:spPr/>
      <dgm:t>
        <a:bodyPr/>
        <a:lstStyle/>
        <a:p>
          <a:endParaRPr lang="ru-RU"/>
        </a:p>
      </dgm:t>
    </dgm:pt>
    <dgm:pt modelId="{D7756484-29C0-41FC-B57A-2ACE8412424F}" type="sibTrans" cxnId="{8D9BA85A-B5C4-4D54-8A00-52F5006893C8}">
      <dgm:prSet/>
      <dgm:spPr/>
      <dgm:t>
        <a:bodyPr/>
        <a:lstStyle/>
        <a:p>
          <a:endParaRPr lang="ru-RU"/>
        </a:p>
      </dgm:t>
    </dgm:pt>
    <dgm:pt modelId="{2907420E-0E4E-468F-B6A8-FAD978595109}">
      <dgm:prSet/>
      <dgm:spPr>
        <a:solidFill>
          <a:srgbClr val="FF0409">
            <a:alpha val="29804"/>
          </a:srgbClr>
        </a:solidFill>
      </dgm:spPr>
      <dgm:t>
        <a:bodyPr/>
        <a:lstStyle/>
        <a:p>
          <a:r>
            <a:rPr lang="ru-RU" b="1" dirty="0"/>
            <a:t>Недостатки</a:t>
          </a:r>
          <a:endParaRPr lang="ru-RU" dirty="0"/>
        </a:p>
      </dgm:t>
    </dgm:pt>
    <dgm:pt modelId="{1B9789FB-1AC6-48BB-926C-30821FB38F53}" type="parTrans" cxnId="{741DBDEB-8F7C-4DD2-A495-BB7530AD0A4D}">
      <dgm:prSet/>
      <dgm:spPr/>
      <dgm:t>
        <a:bodyPr/>
        <a:lstStyle/>
        <a:p>
          <a:endParaRPr lang="ru-RU"/>
        </a:p>
      </dgm:t>
    </dgm:pt>
    <dgm:pt modelId="{9C8781FD-999C-43A4-A3B4-D52CAA408B5C}" type="sibTrans" cxnId="{741DBDEB-8F7C-4DD2-A495-BB7530AD0A4D}">
      <dgm:prSet/>
      <dgm:spPr/>
      <dgm:t>
        <a:bodyPr/>
        <a:lstStyle/>
        <a:p>
          <a:endParaRPr lang="ru-RU"/>
        </a:p>
      </dgm:t>
    </dgm:pt>
    <dgm:pt modelId="{27761E72-6ADF-4B37-9D27-D06601A64476}">
      <dgm:prSet/>
      <dgm:spPr/>
      <dgm:t>
        <a:bodyPr/>
        <a:lstStyle/>
        <a:p>
          <a:r>
            <a:rPr lang="ru-RU" dirty="0"/>
            <a:t>Подходит только для типовых проектов</a:t>
          </a:r>
        </a:p>
      </dgm:t>
    </dgm:pt>
    <dgm:pt modelId="{B5DCDEFC-FE70-43E1-9A65-F763473FF35C}" type="parTrans" cxnId="{C117D078-EDAF-4228-92D6-C406D1E51244}">
      <dgm:prSet/>
      <dgm:spPr/>
      <dgm:t>
        <a:bodyPr/>
        <a:lstStyle/>
        <a:p>
          <a:endParaRPr lang="ru-RU"/>
        </a:p>
      </dgm:t>
    </dgm:pt>
    <dgm:pt modelId="{3778099B-593C-4CA3-B763-4F29A92ADA54}" type="sibTrans" cxnId="{C117D078-EDAF-4228-92D6-C406D1E51244}">
      <dgm:prSet/>
      <dgm:spPr/>
      <dgm:t>
        <a:bodyPr/>
        <a:lstStyle/>
        <a:p>
          <a:endParaRPr lang="ru-RU"/>
        </a:p>
      </dgm:t>
    </dgm:pt>
    <dgm:pt modelId="{A96531EA-A803-4F03-BB32-C5D1083B9926}">
      <dgm:prSet/>
      <dgm:spPr/>
      <dgm:t>
        <a:bodyPr/>
        <a:lstStyle/>
        <a:p>
          <a:r>
            <a:rPr lang="ru-RU" dirty="0"/>
            <a:t>Возможны ошибки при неверном выборе проекта-аналога</a:t>
          </a:r>
        </a:p>
      </dgm:t>
    </dgm:pt>
    <dgm:pt modelId="{9302DC1C-3AA1-41A0-B1F6-1DB284DB499A}" type="parTrans" cxnId="{388D98BC-C9E0-4D28-95E1-0BA0C4F59E47}">
      <dgm:prSet/>
      <dgm:spPr/>
      <dgm:t>
        <a:bodyPr/>
        <a:lstStyle/>
        <a:p>
          <a:endParaRPr lang="ru-RU"/>
        </a:p>
      </dgm:t>
    </dgm:pt>
    <dgm:pt modelId="{F543D9CB-EE75-49B7-84D0-2E3A26304DED}" type="sibTrans" cxnId="{388D98BC-C9E0-4D28-95E1-0BA0C4F59E47}">
      <dgm:prSet/>
      <dgm:spPr/>
      <dgm:t>
        <a:bodyPr/>
        <a:lstStyle/>
        <a:p>
          <a:endParaRPr lang="ru-RU"/>
        </a:p>
      </dgm:t>
    </dgm:pt>
    <dgm:pt modelId="{0948AB5F-37B6-4FAA-A5AC-1933E178C79A}" type="pres">
      <dgm:prSet presAssocID="{E2E6D665-D51C-4E34-9331-6F76AA9D0403}" presName="linear" presStyleCnt="0">
        <dgm:presLayoutVars>
          <dgm:animLvl val="lvl"/>
          <dgm:resizeHandles val="exact"/>
        </dgm:presLayoutVars>
      </dgm:prSet>
      <dgm:spPr/>
    </dgm:pt>
    <dgm:pt modelId="{56F797A6-6583-4517-8C00-C224C2E8B16D}" type="pres">
      <dgm:prSet presAssocID="{B4C2953F-9AF0-402E-AED4-E4034357799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FA40C2-DAD9-4366-82FC-E4EB64E292F3}" type="pres">
      <dgm:prSet presAssocID="{B4C2953F-9AF0-402E-AED4-E40343577996}" presName="childText" presStyleLbl="revTx" presStyleIdx="0" presStyleCnt="3">
        <dgm:presLayoutVars>
          <dgm:bulletEnabled val="1"/>
        </dgm:presLayoutVars>
      </dgm:prSet>
      <dgm:spPr/>
    </dgm:pt>
    <dgm:pt modelId="{F67BF39A-B12B-411C-B5F5-078F4D3BE0EB}" type="pres">
      <dgm:prSet presAssocID="{87A22AA3-DA55-48C8-B451-4C264A4547C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0E3BA7-7873-45FD-AACD-A037E8915337}" type="pres">
      <dgm:prSet presAssocID="{87A22AA3-DA55-48C8-B451-4C264A4547C7}" presName="childText" presStyleLbl="revTx" presStyleIdx="1" presStyleCnt="3">
        <dgm:presLayoutVars>
          <dgm:bulletEnabled val="1"/>
        </dgm:presLayoutVars>
      </dgm:prSet>
      <dgm:spPr/>
    </dgm:pt>
    <dgm:pt modelId="{0F762141-7144-480C-A96D-D9707939130E}" type="pres">
      <dgm:prSet presAssocID="{2907420E-0E4E-468F-B6A8-FAD9785951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55B86DE-6AEA-4F4F-9EB1-9D4798C9B371}" type="pres">
      <dgm:prSet presAssocID="{2907420E-0E4E-468F-B6A8-FAD9785951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E5D1E3E-1165-43CA-97AB-04CA06FD083B}" type="presOf" srcId="{A96531EA-A803-4F03-BB32-C5D1083B9926}" destId="{855B86DE-6AEA-4F4F-9EB1-9D4798C9B371}" srcOrd="0" destOrd="1" presId="urn:microsoft.com/office/officeart/2005/8/layout/vList2"/>
    <dgm:cxn modelId="{C0E03A40-9B72-4D5E-9C1D-8271FFD0EC1E}" type="presOf" srcId="{27761E72-6ADF-4B37-9D27-D06601A64476}" destId="{855B86DE-6AEA-4F4F-9EB1-9D4798C9B371}" srcOrd="0" destOrd="0" presId="urn:microsoft.com/office/officeart/2005/8/layout/vList2"/>
    <dgm:cxn modelId="{BB64A448-7E7B-44DC-B511-2D2DE43940FD}" srcId="{87A22AA3-DA55-48C8-B451-4C264A4547C7}" destId="{8DDC2FB6-5662-4CA9-B7DC-D48BEFECD4BC}" srcOrd="0" destOrd="0" parTransId="{FC872715-215A-42BE-AF53-34C7AB19712D}" sibTransId="{BE05A084-8987-4B29-BFDA-62AB783B82C0}"/>
    <dgm:cxn modelId="{EF19AD69-64B6-4468-9882-DBC57DD88DB4}" srcId="{B4C2953F-9AF0-402E-AED4-E40343577996}" destId="{5C307823-9677-46B9-B641-7BB9AAE68E43}" srcOrd="2" destOrd="0" parTransId="{CAD8CAC8-45DB-41F3-940B-6B9A1E2F95FE}" sibTransId="{6392209D-A8EB-44FC-88AD-19EFE5C813B1}"/>
    <dgm:cxn modelId="{3A88594F-F91A-4D7A-9C8D-F85FF79DE730}" srcId="{E2E6D665-D51C-4E34-9331-6F76AA9D0403}" destId="{B4C2953F-9AF0-402E-AED4-E40343577996}" srcOrd="0" destOrd="0" parTransId="{29AFE0DC-ABF3-419E-BFF0-2933346F4AC6}" sibTransId="{42CBD2CD-DC3D-49F8-BDC4-4AEB5FA2D3B1}"/>
    <dgm:cxn modelId="{DEA9ED70-067F-4A51-8792-7EF5F6C6526B}" srcId="{B4C2953F-9AF0-402E-AED4-E40343577996}" destId="{CC8CCDD0-7D24-457C-B8A4-C07449772435}" srcOrd="0" destOrd="0" parTransId="{A5C44643-EFA1-4B6D-B4CF-CBEE9990A086}" sibTransId="{6BC16E6C-A9EE-40BB-BB5D-49470D07521D}"/>
    <dgm:cxn modelId="{BB7C6672-36E0-48A0-9754-6809CD978DCE}" type="presOf" srcId="{E2E6D665-D51C-4E34-9331-6F76AA9D0403}" destId="{0948AB5F-37B6-4FAA-A5AC-1933E178C79A}" srcOrd="0" destOrd="0" presId="urn:microsoft.com/office/officeart/2005/8/layout/vList2"/>
    <dgm:cxn modelId="{C117D078-EDAF-4228-92D6-C406D1E51244}" srcId="{2907420E-0E4E-468F-B6A8-FAD978595109}" destId="{27761E72-6ADF-4B37-9D27-D06601A64476}" srcOrd="0" destOrd="0" parTransId="{B5DCDEFC-FE70-43E1-9A65-F763473FF35C}" sibTransId="{3778099B-593C-4CA3-B763-4F29A92ADA54}"/>
    <dgm:cxn modelId="{DC70A17A-BB19-4776-8D5B-FB1C158D31E3}" srcId="{E2E6D665-D51C-4E34-9331-6F76AA9D0403}" destId="{87A22AA3-DA55-48C8-B451-4C264A4547C7}" srcOrd="1" destOrd="0" parTransId="{4809DADB-D940-401C-9E22-2DCEB40D7EFB}" sibTransId="{C02935D8-BA27-4F90-8704-3EE529829CEF}"/>
    <dgm:cxn modelId="{8D9BA85A-B5C4-4D54-8A00-52F5006893C8}" srcId="{87A22AA3-DA55-48C8-B451-4C264A4547C7}" destId="{18448F87-98A6-4107-BA87-22731BA4AF5F}" srcOrd="1" destOrd="0" parTransId="{90FDE985-3D4A-475A-A345-D25FEB9CDE00}" sibTransId="{D7756484-29C0-41FC-B57A-2ACE8412424F}"/>
    <dgm:cxn modelId="{0E816289-5312-4320-AACC-E9B116567894}" srcId="{B4C2953F-9AF0-402E-AED4-E40343577996}" destId="{2D330481-5A25-46FF-8F62-58B4A8BE1FB1}" srcOrd="1" destOrd="0" parTransId="{02F296F5-A276-4F62-B073-C303DC7C2075}" sibTransId="{E66C333B-04DF-46D0-BDB6-058DD90765D3}"/>
    <dgm:cxn modelId="{7FFF0292-E4F5-4CFF-985A-E201FCA47CC3}" type="presOf" srcId="{18448F87-98A6-4107-BA87-22731BA4AF5F}" destId="{0E0E3BA7-7873-45FD-AACD-A037E8915337}" srcOrd="0" destOrd="1" presId="urn:microsoft.com/office/officeart/2005/8/layout/vList2"/>
    <dgm:cxn modelId="{1D04D099-7EA9-436D-81E1-5DEF0F9DAF4D}" type="presOf" srcId="{B4C2953F-9AF0-402E-AED4-E40343577996}" destId="{56F797A6-6583-4517-8C00-C224C2E8B16D}" srcOrd="0" destOrd="0" presId="urn:microsoft.com/office/officeart/2005/8/layout/vList2"/>
    <dgm:cxn modelId="{7B92F79B-7C74-4D33-9963-7E108932B5EE}" type="presOf" srcId="{2D330481-5A25-46FF-8F62-58B4A8BE1FB1}" destId="{E5FA40C2-DAD9-4366-82FC-E4EB64E292F3}" srcOrd="0" destOrd="1" presId="urn:microsoft.com/office/officeart/2005/8/layout/vList2"/>
    <dgm:cxn modelId="{507837B8-0393-48BD-BB4C-EBA0CE0CB25D}" type="presOf" srcId="{5C307823-9677-46B9-B641-7BB9AAE68E43}" destId="{E5FA40C2-DAD9-4366-82FC-E4EB64E292F3}" srcOrd="0" destOrd="2" presId="urn:microsoft.com/office/officeart/2005/8/layout/vList2"/>
    <dgm:cxn modelId="{1AC4F9B8-71EB-4980-B639-232EC58CDD25}" type="presOf" srcId="{CC8CCDD0-7D24-457C-B8A4-C07449772435}" destId="{E5FA40C2-DAD9-4366-82FC-E4EB64E292F3}" srcOrd="0" destOrd="0" presId="urn:microsoft.com/office/officeart/2005/8/layout/vList2"/>
    <dgm:cxn modelId="{388D98BC-C9E0-4D28-95E1-0BA0C4F59E47}" srcId="{2907420E-0E4E-468F-B6A8-FAD978595109}" destId="{A96531EA-A803-4F03-BB32-C5D1083B9926}" srcOrd="1" destOrd="0" parTransId="{9302DC1C-3AA1-41A0-B1F6-1DB284DB499A}" sibTransId="{F543D9CB-EE75-49B7-84D0-2E3A26304DED}"/>
    <dgm:cxn modelId="{9D3C5CBD-6892-4B1D-99C9-798AF85F15E9}" type="presOf" srcId="{87A22AA3-DA55-48C8-B451-4C264A4547C7}" destId="{F67BF39A-B12B-411C-B5F5-078F4D3BE0EB}" srcOrd="0" destOrd="0" presId="urn:microsoft.com/office/officeart/2005/8/layout/vList2"/>
    <dgm:cxn modelId="{741DBDEB-8F7C-4DD2-A495-BB7530AD0A4D}" srcId="{E2E6D665-D51C-4E34-9331-6F76AA9D0403}" destId="{2907420E-0E4E-468F-B6A8-FAD978595109}" srcOrd="2" destOrd="0" parTransId="{1B9789FB-1AC6-48BB-926C-30821FB38F53}" sibTransId="{9C8781FD-999C-43A4-A3B4-D52CAA408B5C}"/>
    <dgm:cxn modelId="{4FE453EF-86CA-466B-9511-B36D49256E8F}" type="presOf" srcId="{2907420E-0E4E-468F-B6A8-FAD978595109}" destId="{0F762141-7144-480C-A96D-D9707939130E}" srcOrd="0" destOrd="0" presId="urn:microsoft.com/office/officeart/2005/8/layout/vList2"/>
    <dgm:cxn modelId="{A8F29FF6-8EFB-4696-835D-2E3D7E8601D5}" type="presOf" srcId="{8DDC2FB6-5662-4CA9-B7DC-D48BEFECD4BC}" destId="{0E0E3BA7-7873-45FD-AACD-A037E8915337}" srcOrd="0" destOrd="0" presId="urn:microsoft.com/office/officeart/2005/8/layout/vList2"/>
    <dgm:cxn modelId="{861AABC5-1144-4D21-AE82-0C6B5882D47E}" type="presParOf" srcId="{0948AB5F-37B6-4FAA-A5AC-1933E178C79A}" destId="{56F797A6-6583-4517-8C00-C224C2E8B16D}" srcOrd="0" destOrd="0" presId="urn:microsoft.com/office/officeart/2005/8/layout/vList2"/>
    <dgm:cxn modelId="{35515447-03D9-4403-98F5-36B22195F9D7}" type="presParOf" srcId="{0948AB5F-37B6-4FAA-A5AC-1933E178C79A}" destId="{E5FA40C2-DAD9-4366-82FC-E4EB64E292F3}" srcOrd="1" destOrd="0" presId="urn:microsoft.com/office/officeart/2005/8/layout/vList2"/>
    <dgm:cxn modelId="{A263141B-678F-485A-9AE4-9AAC4F2D18BB}" type="presParOf" srcId="{0948AB5F-37B6-4FAA-A5AC-1933E178C79A}" destId="{F67BF39A-B12B-411C-B5F5-078F4D3BE0EB}" srcOrd="2" destOrd="0" presId="urn:microsoft.com/office/officeart/2005/8/layout/vList2"/>
    <dgm:cxn modelId="{98CDB357-1C81-4595-B684-01B8842ECA35}" type="presParOf" srcId="{0948AB5F-37B6-4FAA-A5AC-1933E178C79A}" destId="{0E0E3BA7-7873-45FD-AACD-A037E8915337}" srcOrd="3" destOrd="0" presId="urn:microsoft.com/office/officeart/2005/8/layout/vList2"/>
    <dgm:cxn modelId="{EA981282-D852-4093-BBF1-11CFEABE43BA}" type="presParOf" srcId="{0948AB5F-37B6-4FAA-A5AC-1933E178C79A}" destId="{0F762141-7144-480C-A96D-D9707939130E}" srcOrd="4" destOrd="0" presId="urn:microsoft.com/office/officeart/2005/8/layout/vList2"/>
    <dgm:cxn modelId="{79A12873-FF87-406A-9C99-2EFB96C54548}" type="presParOf" srcId="{0948AB5F-37B6-4FAA-A5AC-1933E178C79A}" destId="{855B86DE-6AEA-4F4F-9EB1-9D4798C9B3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827886-69A5-4A34-AF24-5E51DBCB5DE0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2F49D18-9DFA-4775-84B9-4A33C57CEFB8}">
      <dgm:prSet/>
      <dgm:spPr/>
      <dgm:t>
        <a:bodyPr/>
        <a:lstStyle/>
        <a:p>
          <a:pPr algn="ctr" rtl="0"/>
          <a:r>
            <a:rPr lang="ru-RU" dirty="0"/>
            <a:t>Оценка производится на основе сравнения с похожими проектами.</a:t>
          </a:r>
        </a:p>
      </dgm:t>
    </dgm:pt>
    <dgm:pt modelId="{46011CC1-A083-4C1F-AE41-8F69DE39CFC5}" type="parTrans" cxnId="{3F59AF05-6020-48AA-A4CA-2AFD7A4FDA26}">
      <dgm:prSet/>
      <dgm:spPr/>
      <dgm:t>
        <a:bodyPr/>
        <a:lstStyle/>
        <a:p>
          <a:pPr algn="ctr"/>
          <a:endParaRPr lang="ru-RU"/>
        </a:p>
      </dgm:t>
    </dgm:pt>
    <dgm:pt modelId="{788C80CE-8F59-4818-B4DE-EB1459E40332}" type="sibTrans" cxnId="{3F59AF05-6020-48AA-A4CA-2AFD7A4FDA26}">
      <dgm:prSet/>
      <dgm:spPr/>
      <dgm:t>
        <a:bodyPr/>
        <a:lstStyle/>
        <a:p>
          <a:pPr algn="ctr"/>
          <a:endParaRPr lang="ru-RU"/>
        </a:p>
      </dgm:t>
    </dgm:pt>
    <dgm:pt modelId="{7CD3ECD7-E29E-4AF8-83EE-D063646F70CB}" type="pres">
      <dgm:prSet presAssocID="{5B827886-69A5-4A34-AF24-5E51DBCB5DE0}" presName="linear" presStyleCnt="0">
        <dgm:presLayoutVars>
          <dgm:animLvl val="lvl"/>
          <dgm:resizeHandles val="exact"/>
        </dgm:presLayoutVars>
      </dgm:prSet>
      <dgm:spPr/>
    </dgm:pt>
    <dgm:pt modelId="{A5B92952-AF9D-4B6C-87E0-9FBFEDD099BD}" type="pres">
      <dgm:prSet presAssocID="{A2F49D18-9DFA-4775-84B9-4A33C57CEFB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59AF05-6020-48AA-A4CA-2AFD7A4FDA26}" srcId="{5B827886-69A5-4A34-AF24-5E51DBCB5DE0}" destId="{A2F49D18-9DFA-4775-84B9-4A33C57CEFB8}" srcOrd="0" destOrd="0" parTransId="{46011CC1-A083-4C1F-AE41-8F69DE39CFC5}" sibTransId="{788C80CE-8F59-4818-B4DE-EB1459E40332}"/>
    <dgm:cxn modelId="{9F70F00C-D70E-4E22-92A9-9EC473D6FE59}" type="presOf" srcId="{A2F49D18-9DFA-4775-84B9-4A33C57CEFB8}" destId="{A5B92952-AF9D-4B6C-87E0-9FBFEDD099BD}" srcOrd="0" destOrd="0" presId="urn:microsoft.com/office/officeart/2005/8/layout/vList2"/>
    <dgm:cxn modelId="{BA2A0B7C-9D65-4DC2-B566-078F5CBD6414}" type="presOf" srcId="{5B827886-69A5-4A34-AF24-5E51DBCB5DE0}" destId="{7CD3ECD7-E29E-4AF8-83EE-D063646F70CB}" srcOrd="0" destOrd="0" presId="urn:microsoft.com/office/officeart/2005/8/layout/vList2"/>
    <dgm:cxn modelId="{27D3A402-BE9B-471B-B9DF-EC0AD7070F07}" type="presParOf" srcId="{7CD3ECD7-E29E-4AF8-83EE-D063646F70CB}" destId="{A5B92952-AF9D-4B6C-87E0-9FBFEDD099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12B37B-AE00-4E4F-9700-56D805BEFC3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A2A780A-35C7-485F-95BF-F10BDBFBDC0B}">
      <dgm:prSet/>
      <dgm:spPr/>
      <dgm:t>
        <a:bodyPr/>
        <a:lstStyle/>
        <a:p>
          <a:pPr rtl="0"/>
          <a:r>
            <a:rPr lang="ru-RU" b="1" dirty="0"/>
            <a:t>Что входит</a:t>
          </a:r>
          <a:endParaRPr lang="ru-RU" dirty="0"/>
        </a:p>
      </dgm:t>
    </dgm:pt>
    <dgm:pt modelId="{81CBD0EC-527A-49DB-99E9-2941CC0B393C}" type="parTrans" cxnId="{635CBE29-DA78-4D74-B37F-E0603FDF568D}">
      <dgm:prSet/>
      <dgm:spPr/>
      <dgm:t>
        <a:bodyPr/>
        <a:lstStyle/>
        <a:p>
          <a:endParaRPr lang="ru-RU"/>
        </a:p>
      </dgm:t>
    </dgm:pt>
    <dgm:pt modelId="{8EA4DDD0-BA6E-4449-9367-3363AA4BFCB7}" type="sibTrans" cxnId="{635CBE29-DA78-4D74-B37F-E0603FDF568D}">
      <dgm:prSet/>
      <dgm:spPr/>
      <dgm:t>
        <a:bodyPr/>
        <a:lstStyle/>
        <a:p>
          <a:endParaRPr lang="ru-RU"/>
        </a:p>
      </dgm:t>
    </dgm:pt>
    <dgm:pt modelId="{6DF0CDE2-D481-43A2-9323-870975BB4EF5}">
      <dgm:prSet/>
      <dgm:spPr/>
      <dgm:t>
        <a:bodyPr/>
        <a:lstStyle/>
        <a:p>
          <a:pPr rtl="0"/>
          <a:r>
            <a:rPr lang="ru-RU" dirty="0"/>
            <a:t>Заработная плата сотрудников</a:t>
          </a:r>
        </a:p>
      </dgm:t>
    </dgm:pt>
    <dgm:pt modelId="{D7055D5E-ACAF-40F9-A689-EAD9E22495C7}" type="parTrans" cxnId="{64A68B1E-076E-49FA-9B6C-B5714AB34E4F}">
      <dgm:prSet/>
      <dgm:spPr/>
      <dgm:t>
        <a:bodyPr/>
        <a:lstStyle/>
        <a:p>
          <a:endParaRPr lang="ru-RU"/>
        </a:p>
      </dgm:t>
    </dgm:pt>
    <dgm:pt modelId="{12982755-6281-49AD-8813-A30380F0243E}" type="sibTrans" cxnId="{64A68B1E-076E-49FA-9B6C-B5714AB34E4F}">
      <dgm:prSet/>
      <dgm:spPr/>
      <dgm:t>
        <a:bodyPr/>
        <a:lstStyle/>
        <a:p>
          <a:endParaRPr lang="ru-RU"/>
        </a:p>
      </dgm:t>
    </dgm:pt>
    <dgm:pt modelId="{24ED9E50-284B-421D-A27B-514E51558E78}">
      <dgm:prSet/>
      <dgm:spPr/>
      <dgm:t>
        <a:bodyPr/>
        <a:lstStyle/>
        <a:p>
          <a:pPr rtl="0"/>
          <a:r>
            <a:rPr lang="ru-RU" dirty="0"/>
            <a:t>Налоги и</a:t>
          </a:r>
          <a:r>
            <a:rPr lang="en-US" dirty="0"/>
            <a:t> </a:t>
          </a:r>
          <a:r>
            <a:rPr lang="ru-RU" dirty="0"/>
            <a:t>страховые отчисления</a:t>
          </a:r>
        </a:p>
      </dgm:t>
    </dgm:pt>
    <dgm:pt modelId="{E675C711-2AF8-4B9D-B4C6-C96CA47E5069}" type="parTrans" cxnId="{4D246130-93E5-43CD-8168-310026937746}">
      <dgm:prSet/>
      <dgm:spPr/>
      <dgm:t>
        <a:bodyPr/>
        <a:lstStyle/>
        <a:p>
          <a:endParaRPr lang="ru-RU"/>
        </a:p>
      </dgm:t>
    </dgm:pt>
    <dgm:pt modelId="{E2A0B568-6027-491E-A2FD-5D03A99722A2}" type="sibTrans" cxnId="{4D246130-93E5-43CD-8168-310026937746}">
      <dgm:prSet/>
      <dgm:spPr/>
      <dgm:t>
        <a:bodyPr/>
        <a:lstStyle/>
        <a:p>
          <a:endParaRPr lang="ru-RU"/>
        </a:p>
      </dgm:t>
    </dgm:pt>
    <dgm:pt modelId="{5777C49F-95DC-4B83-86D9-53E583826A63}">
      <dgm:prSet/>
      <dgm:spPr/>
      <dgm:t>
        <a:bodyPr/>
        <a:lstStyle/>
        <a:p>
          <a:pPr rtl="0"/>
          <a:r>
            <a:rPr lang="ru-RU" dirty="0"/>
            <a:t>Оплата внештатных специалистов</a:t>
          </a:r>
        </a:p>
      </dgm:t>
    </dgm:pt>
    <dgm:pt modelId="{24D79A6B-D1F5-427B-85F2-905E2CA39D9D}" type="parTrans" cxnId="{8DECCBF2-49BE-4B41-8F61-B5E4EBBCAB99}">
      <dgm:prSet/>
      <dgm:spPr/>
      <dgm:t>
        <a:bodyPr/>
        <a:lstStyle/>
        <a:p>
          <a:endParaRPr lang="ru-RU"/>
        </a:p>
      </dgm:t>
    </dgm:pt>
    <dgm:pt modelId="{E9969E27-D3F2-4D88-B5FC-090985395A24}" type="sibTrans" cxnId="{8DECCBF2-49BE-4B41-8F61-B5E4EBBCAB99}">
      <dgm:prSet/>
      <dgm:spPr/>
      <dgm:t>
        <a:bodyPr/>
        <a:lstStyle/>
        <a:p>
          <a:endParaRPr lang="ru-RU"/>
        </a:p>
      </dgm:t>
    </dgm:pt>
    <dgm:pt modelId="{8685E6CD-3BD1-4651-8C53-ECF833B2DBAA}" type="pres">
      <dgm:prSet presAssocID="{9D12B37B-AE00-4E4F-9700-56D805BEFC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48F265-B246-4B40-B507-4BEA0881AF94}" type="pres">
      <dgm:prSet presAssocID="{DA2A780A-35C7-485F-95BF-F10BDBFBDC0B}" presName="hierRoot1" presStyleCnt="0">
        <dgm:presLayoutVars>
          <dgm:hierBranch val="init"/>
        </dgm:presLayoutVars>
      </dgm:prSet>
      <dgm:spPr/>
    </dgm:pt>
    <dgm:pt modelId="{E019C7D0-2D86-41AC-93E7-19DB05B4528F}" type="pres">
      <dgm:prSet presAssocID="{DA2A780A-35C7-485F-95BF-F10BDBFBDC0B}" presName="rootComposite1" presStyleCnt="0"/>
      <dgm:spPr/>
    </dgm:pt>
    <dgm:pt modelId="{771EC439-42FC-4B72-A505-9931F9CE2A57}" type="pres">
      <dgm:prSet presAssocID="{DA2A780A-35C7-485F-95BF-F10BDBFBDC0B}" presName="rootText1" presStyleLbl="node0" presStyleIdx="0" presStyleCnt="1">
        <dgm:presLayoutVars>
          <dgm:chPref val="3"/>
        </dgm:presLayoutVars>
      </dgm:prSet>
      <dgm:spPr/>
    </dgm:pt>
    <dgm:pt modelId="{E993F31B-2F6E-4989-8432-6AC1BF8E4414}" type="pres">
      <dgm:prSet presAssocID="{DA2A780A-35C7-485F-95BF-F10BDBFBDC0B}" presName="rootConnector1" presStyleLbl="node1" presStyleIdx="0" presStyleCnt="0"/>
      <dgm:spPr/>
    </dgm:pt>
    <dgm:pt modelId="{270E6E1F-26AD-4100-9EEE-09E30F0FE25F}" type="pres">
      <dgm:prSet presAssocID="{DA2A780A-35C7-485F-95BF-F10BDBFBDC0B}" presName="hierChild2" presStyleCnt="0"/>
      <dgm:spPr/>
    </dgm:pt>
    <dgm:pt modelId="{EB7854F5-E0AF-4CE7-989B-F1E3CC2E78AE}" type="pres">
      <dgm:prSet presAssocID="{D7055D5E-ACAF-40F9-A689-EAD9E22495C7}" presName="Name37" presStyleLbl="parChTrans1D2" presStyleIdx="0" presStyleCnt="3"/>
      <dgm:spPr/>
    </dgm:pt>
    <dgm:pt modelId="{964956C9-0B1C-41DB-B7B1-50A24EA09B1B}" type="pres">
      <dgm:prSet presAssocID="{6DF0CDE2-D481-43A2-9323-870975BB4EF5}" presName="hierRoot2" presStyleCnt="0">
        <dgm:presLayoutVars>
          <dgm:hierBranch val="init"/>
        </dgm:presLayoutVars>
      </dgm:prSet>
      <dgm:spPr/>
    </dgm:pt>
    <dgm:pt modelId="{E16505CF-F76E-4C2E-A867-44D161C9650E}" type="pres">
      <dgm:prSet presAssocID="{6DF0CDE2-D481-43A2-9323-870975BB4EF5}" presName="rootComposite" presStyleCnt="0"/>
      <dgm:spPr/>
    </dgm:pt>
    <dgm:pt modelId="{5ABFA317-88C1-4E1C-8215-197407DC62EC}" type="pres">
      <dgm:prSet presAssocID="{6DF0CDE2-D481-43A2-9323-870975BB4EF5}" presName="rootText" presStyleLbl="node2" presStyleIdx="0" presStyleCnt="3">
        <dgm:presLayoutVars>
          <dgm:chPref val="3"/>
        </dgm:presLayoutVars>
      </dgm:prSet>
      <dgm:spPr/>
    </dgm:pt>
    <dgm:pt modelId="{61DCC6BF-B9D2-4A8D-BCD8-44F060ADE660}" type="pres">
      <dgm:prSet presAssocID="{6DF0CDE2-D481-43A2-9323-870975BB4EF5}" presName="rootConnector" presStyleLbl="node2" presStyleIdx="0" presStyleCnt="3"/>
      <dgm:spPr/>
    </dgm:pt>
    <dgm:pt modelId="{3101225C-4F3B-49FF-B6E5-CBDF5FFFFAFD}" type="pres">
      <dgm:prSet presAssocID="{6DF0CDE2-D481-43A2-9323-870975BB4EF5}" presName="hierChild4" presStyleCnt="0"/>
      <dgm:spPr/>
    </dgm:pt>
    <dgm:pt modelId="{7E9F8A1F-BC7B-409A-811A-5AF91066F144}" type="pres">
      <dgm:prSet presAssocID="{6DF0CDE2-D481-43A2-9323-870975BB4EF5}" presName="hierChild5" presStyleCnt="0"/>
      <dgm:spPr/>
    </dgm:pt>
    <dgm:pt modelId="{DA869ABB-A709-49D2-801F-6B5796B39A7C}" type="pres">
      <dgm:prSet presAssocID="{E675C711-2AF8-4B9D-B4C6-C96CA47E5069}" presName="Name37" presStyleLbl="parChTrans1D2" presStyleIdx="1" presStyleCnt="3"/>
      <dgm:spPr/>
    </dgm:pt>
    <dgm:pt modelId="{7D8C8419-8FF2-4230-AC15-E54C81FF960B}" type="pres">
      <dgm:prSet presAssocID="{24ED9E50-284B-421D-A27B-514E51558E78}" presName="hierRoot2" presStyleCnt="0">
        <dgm:presLayoutVars>
          <dgm:hierBranch val="init"/>
        </dgm:presLayoutVars>
      </dgm:prSet>
      <dgm:spPr/>
    </dgm:pt>
    <dgm:pt modelId="{7AE18F7B-8AFB-418B-9C23-7EE267F7D9DC}" type="pres">
      <dgm:prSet presAssocID="{24ED9E50-284B-421D-A27B-514E51558E78}" presName="rootComposite" presStyleCnt="0"/>
      <dgm:spPr/>
    </dgm:pt>
    <dgm:pt modelId="{A9CAD4F9-2A88-4F97-8407-96C59719D983}" type="pres">
      <dgm:prSet presAssocID="{24ED9E50-284B-421D-A27B-514E51558E78}" presName="rootText" presStyleLbl="node2" presStyleIdx="1" presStyleCnt="3">
        <dgm:presLayoutVars>
          <dgm:chPref val="3"/>
        </dgm:presLayoutVars>
      </dgm:prSet>
      <dgm:spPr/>
    </dgm:pt>
    <dgm:pt modelId="{4BFDAF52-2DA9-4D30-A2EA-8EFCD07C66F8}" type="pres">
      <dgm:prSet presAssocID="{24ED9E50-284B-421D-A27B-514E51558E78}" presName="rootConnector" presStyleLbl="node2" presStyleIdx="1" presStyleCnt="3"/>
      <dgm:spPr/>
    </dgm:pt>
    <dgm:pt modelId="{4CC1D961-74D3-431C-903A-D404F676F944}" type="pres">
      <dgm:prSet presAssocID="{24ED9E50-284B-421D-A27B-514E51558E78}" presName="hierChild4" presStyleCnt="0"/>
      <dgm:spPr/>
    </dgm:pt>
    <dgm:pt modelId="{E5CA1C7B-F533-4CAD-92EF-179826FF476A}" type="pres">
      <dgm:prSet presAssocID="{24ED9E50-284B-421D-A27B-514E51558E78}" presName="hierChild5" presStyleCnt="0"/>
      <dgm:spPr/>
    </dgm:pt>
    <dgm:pt modelId="{09A2BB40-0FB8-450A-B452-109733481A98}" type="pres">
      <dgm:prSet presAssocID="{24D79A6B-D1F5-427B-85F2-905E2CA39D9D}" presName="Name37" presStyleLbl="parChTrans1D2" presStyleIdx="2" presStyleCnt="3"/>
      <dgm:spPr/>
    </dgm:pt>
    <dgm:pt modelId="{50944BDF-8FBD-45D8-B76E-87744AAEF5F7}" type="pres">
      <dgm:prSet presAssocID="{5777C49F-95DC-4B83-86D9-53E583826A63}" presName="hierRoot2" presStyleCnt="0">
        <dgm:presLayoutVars>
          <dgm:hierBranch val="init"/>
        </dgm:presLayoutVars>
      </dgm:prSet>
      <dgm:spPr/>
    </dgm:pt>
    <dgm:pt modelId="{16C284B4-C22A-47D4-9A5D-576098E180AE}" type="pres">
      <dgm:prSet presAssocID="{5777C49F-95DC-4B83-86D9-53E583826A63}" presName="rootComposite" presStyleCnt="0"/>
      <dgm:spPr/>
    </dgm:pt>
    <dgm:pt modelId="{7F2D3CCA-D02E-423A-AF63-151BF62BD6F4}" type="pres">
      <dgm:prSet presAssocID="{5777C49F-95DC-4B83-86D9-53E583826A63}" presName="rootText" presStyleLbl="node2" presStyleIdx="2" presStyleCnt="3">
        <dgm:presLayoutVars>
          <dgm:chPref val="3"/>
        </dgm:presLayoutVars>
      </dgm:prSet>
      <dgm:spPr/>
    </dgm:pt>
    <dgm:pt modelId="{40797F21-3A27-4265-B9D5-419D1A2AABE9}" type="pres">
      <dgm:prSet presAssocID="{5777C49F-95DC-4B83-86D9-53E583826A63}" presName="rootConnector" presStyleLbl="node2" presStyleIdx="2" presStyleCnt="3"/>
      <dgm:spPr/>
    </dgm:pt>
    <dgm:pt modelId="{A0035862-8826-451D-B465-554E72C0DECB}" type="pres">
      <dgm:prSet presAssocID="{5777C49F-95DC-4B83-86D9-53E583826A63}" presName="hierChild4" presStyleCnt="0"/>
      <dgm:spPr/>
    </dgm:pt>
    <dgm:pt modelId="{9AD5F86A-73B4-4AB6-BBF2-831DE1C9B7AF}" type="pres">
      <dgm:prSet presAssocID="{5777C49F-95DC-4B83-86D9-53E583826A63}" presName="hierChild5" presStyleCnt="0"/>
      <dgm:spPr/>
    </dgm:pt>
    <dgm:pt modelId="{F14BA2C0-F874-41F0-8AD8-4E39B5A93261}" type="pres">
      <dgm:prSet presAssocID="{DA2A780A-35C7-485F-95BF-F10BDBFBDC0B}" presName="hierChild3" presStyleCnt="0"/>
      <dgm:spPr/>
    </dgm:pt>
  </dgm:ptLst>
  <dgm:cxnLst>
    <dgm:cxn modelId="{64A68B1E-076E-49FA-9B6C-B5714AB34E4F}" srcId="{DA2A780A-35C7-485F-95BF-F10BDBFBDC0B}" destId="{6DF0CDE2-D481-43A2-9323-870975BB4EF5}" srcOrd="0" destOrd="0" parTransId="{D7055D5E-ACAF-40F9-A689-EAD9E22495C7}" sibTransId="{12982755-6281-49AD-8813-A30380F0243E}"/>
    <dgm:cxn modelId="{F76F5F27-5D8B-418D-BEEA-480C5B49398D}" type="presOf" srcId="{DA2A780A-35C7-485F-95BF-F10BDBFBDC0B}" destId="{771EC439-42FC-4B72-A505-9931F9CE2A57}" srcOrd="0" destOrd="0" presId="urn:microsoft.com/office/officeart/2005/8/layout/orgChart1"/>
    <dgm:cxn modelId="{635CBE29-DA78-4D74-B37F-E0603FDF568D}" srcId="{9D12B37B-AE00-4E4F-9700-56D805BEFC3C}" destId="{DA2A780A-35C7-485F-95BF-F10BDBFBDC0B}" srcOrd="0" destOrd="0" parTransId="{81CBD0EC-527A-49DB-99E9-2941CC0B393C}" sibTransId="{8EA4DDD0-BA6E-4449-9367-3363AA4BFCB7}"/>
    <dgm:cxn modelId="{4D246130-93E5-43CD-8168-310026937746}" srcId="{DA2A780A-35C7-485F-95BF-F10BDBFBDC0B}" destId="{24ED9E50-284B-421D-A27B-514E51558E78}" srcOrd="1" destOrd="0" parTransId="{E675C711-2AF8-4B9D-B4C6-C96CA47E5069}" sibTransId="{E2A0B568-6027-491E-A2FD-5D03A99722A2}"/>
    <dgm:cxn modelId="{98A58C32-A157-4E40-AE5C-D94573296CA1}" type="presOf" srcId="{24ED9E50-284B-421D-A27B-514E51558E78}" destId="{4BFDAF52-2DA9-4D30-A2EA-8EFCD07C66F8}" srcOrd="1" destOrd="0" presId="urn:microsoft.com/office/officeart/2005/8/layout/orgChart1"/>
    <dgm:cxn modelId="{B390B540-3B21-4262-891B-27B062EE76D5}" type="presOf" srcId="{D7055D5E-ACAF-40F9-A689-EAD9E22495C7}" destId="{EB7854F5-E0AF-4CE7-989B-F1E3CC2E78AE}" srcOrd="0" destOrd="0" presId="urn:microsoft.com/office/officeart/2005/8/layout/orgChart1"/>
    <dgm:cxn modelId="{415A575E-025E-43A9-9F27-B5C39C5BF5FF}" type="presOf" srcId="{E675C711-2AF8-4B9D-B4C6-C96CA47E5069}" destId="{DA869ABB-A709-49D2-801F-6B5796B39A7C}" srcOrd="0" destOrd="0" presId="urn:microsoft.com/office/officeart/2005/8/layout/orgChart1"/>
    <dgm:cxn modelId="{9CE9BA81-100B-499C-90B9-894F32AB8A59}" type="presOf" srcId="{9D12B37B-AE00-4E4F-9700-56D805BEFC3C}" destId="{8685E6CD-3BD1-4651-8C53-ECF833B2DBAA}" srcOrd="0" destOrd="0" presId="urn:microsoft.com/office/officeart/2005/8/layout/orgChart1"/>
    <dgm:cxn modelId="{54A0FC88-7E50-4536-A237-4A3B7CAC098D}" type="presOf" srcId="{DA2A780A-35C7-485F-95BF-F10BDBFBDC0B}" destId="{E993F31B-2F6E-4989-8432-6AC1BF8E4414}" srcOrd="1" destOrd="0" presId="urn:microsoft.com/office/officeart/2005/8/layout/orgChart1"/>
    <dgm:cxn modelId="{70FE4893-17C1-49AC-A9A8-5D902BFB06E2}" type="presOf" srcId="{6DF0CDE2-D481-43A2-9323-870975BB4EF5}" destId="{5ABFA317-88C1-4E1C-8215-197407DC62EC}" srcOrd="0" destOrd="0" presId="urn:microsoft.com/office/officeart/2005/8/layout/orgChart1"/>
    <dgm:cxn modelId="{01499CB9-F3A8-48EA-AE40-BAC99A476C47}" type="presOf" srcId="{6DF0CDE2-D481-43A2-9323-870975BB4EF5}" destId="{61DCC6BF-B9D2-4A8D-BCD8-44F060ADE660}" srcOrd="1" destOrd="0" presId="urn:microsoft.com/office/officeart/2005/8/layout/orgChart1"/>
    <dgm:cxn modelId="{41B03BCC-FA15-45CB-BB84-0F201BE7A627}" type="presOf" srcId="{24D79A6B-D1F5-427B-85F2-905E2CA39D9D}" destId="{09A2BB40-0FB8-450A-B452-109733481A98}" srcOrd="0" destOrd="0" presId="urn:microsoft.com/office/officeart/2005/8/layout/orgChart1"/>
    <dgm:cxn modelId="{36EE51E6-6104-4984-91D1-BC15F07DF8F6}" type="presOf" srcId="{5777C49F-95DC-4B83-86D9-53E583826A63}" destId="{7F2D3CCA-D02E-423A-AF63-151BF62BD6F4}" srcOrd="0" destOrd="0" presId="urn:microsoft.com/office/officeart/2005/8/layout/orgChart1"/>
    <dgm:cxn modelId="{8DECCBF2-49BE-4B41-8F61-B5E4EBBCAB99}" srcId="{DA2A780A-35C7-485F-95BF-F10BDBFBDC0B}" destId="{5777C49F-95DC-4B83-86D9-53E583826A63}" srcOrd="2" destOrd="0" parTransId="{24D79A6B-D1F5-427B-85F2-905E2CA39D9D}" sibTransId="{E9969E27-D3F2-4D88-B5FC-090985395A24}"/>
    <dgm:cxn modelId="{6A1F41F3-BF2B-4BC2-BBF2-FAC7CC2F3FA0}" type="presOf" srcId="{24ED9E50-284B-421D-A27B-514E51558E78}" destId="{A9CAD4F9-2A88-4F97-8407-96C59719D983}" srcOrd="0" destOrd="0" presId="urn:microsoft.com/office/officeart/2005/8/layout/orgChart1"/>
    <dgm:cxn modelId="{0B4804FF-D645-4FDF-8E16-878B83E0A26C}" type="presOf" srcId="{5777C49F-95DC-4B83-86D9-53E583826A63}" destId="{40797F21-3A27-4265-B9D5-419D1A2AABE9}" srcOrd="1" destOrd="0" presId="urn:microsoft.com/office/officeart/2005/8/layout/orgChart1"/>
    <dgm:cxn modelId="{90F2596D-72AF-4137-AB19-81F927E7392C}" type="presParOf" srcId="{8685E6CD-3BD1-4651-8C53-ECF833B2DBAA}" destId="{8948F265-B246-4B40-B507-4BEA0881AF94}" srcOrd="0" destOrd="0" presId="urn:microsoft.com/office/officeart/2005/8/layout/orgChart1"/>
    <dgm:cxn modelId="{378CCCCA-A164-4E67-9DFE-32E3E6975FBA}" type="presParOf" srcId="{8948F265-B246-4B40-B507-4BEA0881AF94}" destId="{E019C7D0-2D86-41AC-93E7-19DB05B4528F}" srcOrd="0" destOrd="0" presId="urn:microsoft.com/office/officeart/2005/8/layout/orgChart1"/>
    <dgm:cxn modelId="{3022E191-6FDB-476E-B112-ECC92D20C4E3}" type="presParOf" srcId="{E019C7D0-2D86-41AC-93E7-19DB05B4528F}" destId="{771EC439-42FC-4B72-A505-9931F9CE2A57}" srcOrd="0" destOrd="0" presId="urn:microsoft.com/office/officeart/2005/8/layout/orgChart1"/>
    <dgm:cxn modelId="{BB3242EA-16BD-4608-87F6-DA1004A56BEC}" type="presParOf" srcId="{E019C7D0-2D86-41AC-93E7-19DB05B4528F}" destId="{E993F31B-2F6E-4989-8432-6AC1BF8E4414}" srcOrd="1" destOrd="0" presId="urn:microsoft.com/office/officeart/2005/8/layout/orgChart1"/>
    <dgm:cxn modelId="{07E7E25F-62D9-4E4C-8357-EEA3328A2065}" type="presParOf" srcId="{8948F265-B246-4B40-B507-4BEA0881AF94}" destId="{270E6E1F-26AD-4100-9EEE-09E30F0FE25F}" srcOrd="1" destOrd="0" presId="urn:microsoft.com/office/officeart/2005/8/layout/orgChart1"/>
    <dgm:cxn modelId="{E59712C0-A353-4A3A-9D07-9D076FC3134F}" type="presParOf" srcId="{270E6E1F-26AD-4100-9EEE-09E30F0FE25F}" destId="{EB7854F5-E0AF-4CE7-989B-F1E3CC2E78AE}" srcOrd="0" destOrd="0" presId="urn:microsoft.com/office/officeart/2005/8/layout/orgChart1"/>
    <dgm:cxn modelId="{A6F31E6D-8313-427A-BB5F-D4CED1B5E10F}" type="presParOf" srcId="{270E6E1F-26AD-4100-9EEE-09E30F0FE25F}" destId="{964956C9-0B1C-41DB-B7B1-50A24EA09B1B}" srcOrd="1" destOrd="0" presId="urn:microsoft.com/office/officeart/2005/8/layout/orgChart1"/>
    <dgm:cxn modelId="{2EA8702E-FD9B-47C6-BD32-DBC4EB08E6CD}" type="presParOf" srcId="{964956C9-0B1C-41DB-B7B1-50A24EA09B1B}" destId="{E16505CF-F76E-4C2E-A867-44D161C9650E}" srcOrd="0" destOrd="0" presId="urn:microsoft.com/office/officeart/2005/8/layout/orgChart1"/>
    <dgm:cxn modelId="{21A0A85B-D0DC-4BF4-BB7F-13457F166F27}" type="presParOf" srcId="{E16505CF-F76E-4C2E-A867-44D161C9650E}" destId="{5ABFA317-88C1-4E1C-8215-197407DC62EC}" srcOrd="0" destOrd="0" presId="urn:microsoft.com/office/officeart/2005/8/layout/orgChart1"/>
    <dgm:cxn modelId="{7E386612-F145-429F-AC53-77D5592FB267}" type="presParOf" srcId="{E16505CF-F76E-4C2E-A867-44D161C9650E}" destId="{61DCC6BF-B9D2-4A8D-BCD8-44F060ADE660}" srcOrd="1" destOrd="0" presId="urn:microsoft.com/office/officeart/2005/8/layout/orgChart1"/>
    <dgm:cxn modelId="{ACCEC563-1752-473A-8265-4B9291BC2B16}" type="presParOf" srcId="{964956C9-0B1C-41DB-B7B1-50A24EA09B1B}" destId="{3101225C-4F3B-49FF-B6E5-CBDF5FFFFAFD}" srcOrd="1" destOrd="0" presId="urn:microsoft.com/office/officeart/2005/8/layout/orgChart1"/>
    <dgm:cxn modelId="{525053B4-27E4-4D2A-9DE4-D9911E1F689A}" type="presParOf" srcId="{964956C9-0B1C-41DB-B7B1-50A24EA09B1B}" destId="{7E9F8A1F-BC7B-409A-811A-5AF91066F144}" srcOrd="2" destOrd="0" presId="urn:microsoft.com/office/officeart/2005/8/layout/orgChart1"/>
    <dgm:cxn modelId="{1C567284-A603-4FF3-A0A4-4BE691DA79AF}" type="presParOf" srcId="{270E6E1F-26AD-4100-9EEE-09E30F0FE25F}" destId="{DA869ABB-A709-49D2-801F-6B5796B39A7C}" srcOrd="2" destOrd="0" presId="urn:microsoft.com/office/officeart/2005/8/layout/orgChart1"/>
    <dgm:cxn modelId="{9A154DC8-6E2E-44B6-9004-916F210D0D6A}" type="presParOf" srcId="{270E6E1F-26AD-4100-9EEE-09E30F0FE25F}" destId="{7D8C8419-8FF2-4230-AC15-E54C81FF960B}" srcOrd="3" destOrd="0" presId="urn:microsoft.com/office/officeart/2005/8/layout/orgChart1"/>
    <dgm:cxn modelId="{9B2F8F4D-7A4D-49B0-B9DD-3C16E63DB15B}" type="presParOf" srcId="{7D8C8419-8FF2-4230-AC15-E54C81FF960B}" destId="{7AE18F7B-8AFB-418B-9C23-7EE267F7D9DC}" srcOrd="0" destOrd="0" presId="urn:microsoft.com/office/officeart/2005/8/layout/orgChart1"/>
    <dgm:cxn modelId="{01E6D247-852A-4D11-913E-BB7471A73882}" type="presParOf" srcId="{7AE18F7B-8AFB-418B-9C23-7EE267F7D9DC}" destId="{A9CAD4F9-2A88-4F97-8407-96C59719D983}" srcOrd="0" destOrd="0" presId="urn:microsoft.com/office/officeart/2005/8/layout/orgChart1"/>
    <dgm:cxn modelId="{DC12F7A8-C08B-4B72-AAE5-B19F302990CB}" type="presParOf" srcId="{7AE18F7B-8AFB-418B-9C23-7EE267F7D9DC}" destId="{4BFDAF52-2DA9-4D30-A2EA-8EFCD07C66F8}" srcOrd="1" destOrd="0" presId="urn:microsoft.com/office/officeart/2005/8/layout/orgChart1"/>
    <dgm:cxn modelId="{7EBA55E2-70D4-4428-8A99-C9C28B43B8F6}" type="presParOf" srcId="{7D8C8419-8FF2-4230-AC15-E54C81FF960B}" destId="{4CC1D961-74D3-431C-903A-D404F676F944}" srcOrd="1" destOrd="0" presId="urn:microsoft.com/office/officeart/2005/8/layout/orgChart1"/>
    <dgm:cxn modelId="{C127A1C8-D36D-4608-995F-14EF41376966}" type="presParOf" srcId="{7D8C8419-8FF2-4230-AC15-E54C81FF960B}" destId="{E5CA1C7B-F533-4CAD-92EF-179826FF476A}" srcOrd="2" destOrd="0" presId="urn:microsoft.com/office/officeart/2005/8/layout/orgChart1"/>
    <dgm:cxn modelId="{0CEEA174-0D00-41A3-ADE5-31C1AD76BE04}" type="presParOf" srcId="{270E6E1F-26AD-4100-9EEE-09E30F0FE25F}" destId="{09A2BB40-0FB8-450A-B452-109733481A98}" srcOrd="4" destOrd="0" presId="urn:microsoft.com/office/officeart/2005/8/layout/orgChart1"/>
    <dgm:cxn modelId="{DE516469-8C6F-4BE7-98CE-850AF17D6717}" type="presParOf" srcId="{270E6E1F-26AD-4100-9EEE-09E30F0FE25F}" destId="{50944BDF-8FBD-45D8-B76E-87744AAEF5F7}" srcOrd="5" destOrd="0" presId="urn:microsoft.com/office/officeart/2005/8/layout/orgChart1"/>
    <dgm:cxn modelId="{879E9AD4-D176-4C96-B9D8-23B0CA1857BC}" type="presParOf" srcId="{50944BDF-8FBD-45D8-B76E-87744AAEF5F7}" destId="{16C284B4-C22A-47D4-9A5D-576098E180AE}" srcOrd="0" destOrd="0" presId="urn:microsoft.com/office/officeart/2005/8/layout/orgChart1"/>
    <dgm:cxn modelId="{7E079471-093E-40F2-B45D-16C0ED93A957}" type="presParOf" srcId="{16C284B4-C22A-47D4-9A5D-576098E180AE}" destId="{7F2D3CCA-D02E-423A-AF63-151BF62BD6F4}" srcOrd="0" destOrd="0" presId="urn:microsoft.com/office/officeart/2005/8/layout/orgChart1"/>
    <dgm:cxn modelId="{683D0FD0-68BF-4173-A625-3036C822D438}" type="presParOf" srcId="{16C284B4-C22A-47D4-9A5D-576098E180AE}" destId="{40797F21-3A27-4265-B9D5-419D1A2AABE9}" srcOrd="1" destOrd="0" presId="urn:microsoft.com/office/officeart/2005/8/layout/orgChart1"/>
    <dgm:cxn modelId="{F85AC3BE-C03A-4DE4-8CBB-10D5F946DEE1}" type="presParOf" srcId="{50944BDF-8FBD-45D8-B76E-87744AAEF5F7}" destId="{A0035862-8826-451D-B465-554E72C0DECB}" srcOrd="1" destOrd="0" presId="urn:microsoft.com/office/officeart/2005/8/layout/orgChart1"/>
    <dgm:cxn modelId="{8F2F59ED-BCDB-4188-8D38-DBE6E5399778}" type="presParOf" srcId="{50944BDF-8FBD-45D8-B76E-87744AAEF5F7}" destId="{9AD5F86A-73B4-4AB6-BBF2-831DE1C9B7AF}" srcOrd="2" destOrd="0" presId="urn:microsoft.com/office/officeart/2005/8/layout/orgChart1"/>
    <dgm:cxn modelId="{BC97E5E1-C27D-489E-B96D-A842BC3429C4}" type="presParOf" srcId="{8948F265-B246-4B40-B507-4BEA0881AF94}" destId="{F14BA2C0-F874-41F0-8AD8-4E39B5A932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D1018-93D8-48C4-BCAF-AAB1B4DD700D}">
      <dsp:nvSpPr>
        <dsp:cNvPr id="0" name=""/>
        <dsp:cNvSpPr/>
      </dsp:nvSpPr>
      <dsp:spPr>
        <a:xfrm>
          <a:off x="0" y="17649"/>
          <a:ext cx="11183976" cy="88803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Оценка стоимости проекта </a:t>
          </a:r>
          <a:r>
            <a:rPr lang="ru-RU" sz="2300" kern="1200" dirty="0"/>
            <a:t>— процесс прогнозирования затрат на выполнение проекта, включая ресурсы, инфраструктуру и другие расходы.</a:t>
          </a:r>
        </a:p>
      </dsp:txBody>
      <dsp:txXfrm>
        <a:off x="43350" y="60999"/>
        <a:ext cx="11097276" cy="8013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4D16E-CF91-4AFF-B3C5-817E73AB5C04}">
      <dsp:nvSpPr>
        <dsp:cNvPr id="0" name=""/>
        <dsp:cNvSpPr/>
      </dsp:nvSpPr>
      <dsp:spPr>
        <a:xfrm>
          <a:off x="5717458" y="1703310"/>
          <a:ext cx="4045143" cy="702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024"/>
              </a:lnTo>
              <a:lnTo>
                <a:pt x="4045143" y="351024"/>
              </a:lnTo>
              <a:lnTo>
                <a:pt x="4045143" y="702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B3EF68-E45D-465F-A3FA-7A501980326A}">
      <dsp:nvSpPr>
        <dsp:cNvPr id="0" name=""/>
        <dsp:cNvSpPr/>
      </dsp:nvSpPr>
      <dsp:spPr>
        <a:xfrm>
          <a:off x="5671738" y="1703310"/>
          <a:ext cx="91440" cy="702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02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54F5-E0AF-4CE7-989B-F1E3CC2E78AE}">
      <dsp:nvSpPr>
        <dsp:cNvPr id="0" name=""/>
        <dsp:cNvSpPr/>
      </dsp:nvSpPr>
      <dsp:spPr>
        <a:xfrm>
          <a:off x="1672314" y="1703310"/>
          <a:ext cx="4045143" cy="702049"/>
        </a:xfrm>
        <a:custGeom>
          <a:avLst/>
          <a:gdLst/>
          <a:ahLst/>
          <a:cxnLst/>
          <a:rect l="0" t="0" r="0" b="0"/>
          <a:pathLst>
            <a:path>
              <a:moveTo>
                <a:pt x="4045143" y="0"/>
              </a:moveTo>
              <a:lnTo>
                <a:pt x="4045143" y="351024"/>
              </a:lnTo>
              <a:lnTo>
                <a:pt x="0" y="351024"/>
              </a:lnTo>
              <a:lnTo>
                <a:pt x="0" y="70204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C439-42FC-4B72-A505-9931F9CE2A57}">
      <dsp:nvSpPr>
        <dsp:cNvPr id="0" name=""/>
        <dsp:cNvSpPr/>
      </dsp:nvSpPr>
      <dsp:spPr>
        <a:xfrm>
          <a:off x="4045911" y="31763"/>
          <a:ext cx="3343093" cy="1671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b="1" kern="1200" dirty="0"/>
            <a:t>Что входит</a:t>
          </a:r>
          <a:endParaRPr lang="ru-RU" sz="3100" kern="1200" dirty="0"/>
        </a:p>
      </dsp:txBody>
      <dsp:txXfrm>
        <a:off x="4045911" y="31763"/>
        <a:ext cx="3343093" cy="1671546"/>
      </dsp:txXfrm>
    </dsp:sp>
    <dsp:sp modelId="{5ABFA317-88C1-4E1C-8215-197407DC62EC}">
      <dsp:nvSpPr>
        <dsp:cNvPr id="0" name=""/>
        <dsp:cNvSpPr/>
      </dsp:nvSpPr>
      <dsp:spPr>
        <a:xfrm>
          <a:off x="767" y="2405360"/>
          <a:ext cx="3343093" cy="1671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Покупка оборудования (компьютеры, серверы)</a:t>
          </a:r>
        </a:p>
      </dsp:txBody>
      <dsp:txXfrm>
        <a:off x="767" y="2405360"/>
        <a:ext cx="3343093" cy="1671546"/>
      </dsp:txXfrm>
    </dsp:sp>
    <dsp:sp modelId="{5F722A7A-C824-41FB-853D-659C8FC0B614}">
      <dsp:nvSpPr>
        <dsp:cNvPr id="0" name=""/>
        <dsp:cNvSpPr/>
      </dsp:nvSpPr>
      <dsp:spPr>
        <a:xfrm>
          <a:off x="4045911" y="2405360"/>
          <a:ext cx="3343093" cy="1671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Лицензии на программное обеспечение</a:t>
          </a:r>
        </a:p>
      </dsp:txBody>
      <dsp:txXfrm>
        <a:off x="4045911" y="2405360"/>
        <a:ext cx="3343093" cy="1671546"/>
      </dsp:txXfrm>
    </dsp:sp>
    <dsp:sp modelId="{9502BDC1-4D00-4339-8F6D-604B35DBCE19}">
      <dsp:nvSpPr>
        <dsp:cNvPr id="0" name=""/>
        <dsp:cNvSpPr/>
      </dsp:nvSpPr>
      <dsp:spPr>
        <a:xfrm>
          <a:off x="8091054" y="2405360"/>
          <a:ext cx="3343093" cy="16715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Аренда облачных сервисов</a:t>
          </a:r>
        </a:p>
      </dsp:txBody>
      <dsp:txXfrm>
        <a:off x="8091054" y="2405360"/>
        <a:ext cx="3343093" cy="167154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B8B36-AC14-45D6-8F48-DF1060FAC2A1}">
      <dsp:nvSpPr>
        <dsp:cNvPr id="0" name=""/>
        <dsp:cNvSpPr/>
      </dsp:nvSpPr>
      <dsp:spPr>
        <a:xfrm>
          <a:off x="5717458" y="1082365"/>
          <a:ext cx="2617942" cy="454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76"/>
              </a:lnTo>
              <a:lnTo>
                <a:pt x="2617942" y="227176"/>
              </a:lnTo>
              <a:lnTo>
                <a:pt x="2617942" y="454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F5C9D2-B41B-49D5-ACF7-3506C08B4F2D}">
      <dsp:nvSpPr>
        <dsp:cNvPr id="0" name=""/>
        <dsp:cNvSpPr/>
      </dsp:nvSpPr>
      <dsp:spPr>
        <a:xfrm>
          <a:off x="5671738" y="1082365"/>
          <a:ext cx="91440" cy="4543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54F5-E0AF-4CE7-989B-F1E3CC2E78AE}">
      <dsp:nvSpPr>
        <dsp:cNvPr id="0" name=""/>
        <dsp:cNvSpPr/>
      </dsp:nvSpPr>
      <dsp:spPr>
        <a:xfrm>
          <a:off x="3099515" y="1082365"/>
          <a:ext cx="2617942" cy="454353"/>
        </a:xfrm>
        <a:custGeom>
          <a:avLst/>
          <a:gdLst/>
          <a:ahLst/>
          <a:cxnLst/>
          <a:rect l="0" t="0" r="0" b="0"/>
          <a:pathLst>
            <a:path>
              <a:moveTo>
                <a:pt x="2617942" y="0"/>
              </a:moveTo>
              <a:lnTo>
                <a:pt x="2617942" y="227176"/>
              </a:lnTo>
              <a:lnTo>
                <a:pt x="0" y="227176"/>
              </a:lnTo>
              <a:lnTo>
                <a:pt x="0" y="45435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C439-42FC-4B72-A505-9931F9CE2A57}">
      <dsp:nvSpPr>
        <dsp:cNvPr id="0" name=""/>
        <dsp:cNvSpPr/>
      </dsp:nvSpPr>
      <dsp:spPr>
        <a:xfrm>
          <a:off x="4635663" y="570"/>
          <a:ext cx="2163588" cy="1081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Что входит</a:t>
          </a:r>
          <a:endParaRPr lang="ru-RU" sz="2400" kern="1200" dirty="0"/>
        </a:p>
      </dsp:txBody>
      <dsp:txXfrm>
        <a:off x="4635663" y="570"/>
        <a:ext cx="2163588" cy="1081794"/>
      </dsp:txXfrm>
    </dsp:sp>
    <dsp:sp modelId="{5ABFA317-88C1-4E1C-8215-197407DC62EC}">
      <dsp:nvSpPr>
        <dsp:cNvPr id="0" name=""/>
        <dsp:cNvSpPr/>
      </dsp:nvSpPr>
      <dsp:spPr>
        <a:xfrm>
          <a:off x="2017721" y="1536718"/>
          <a:ext cx="2163588" cy="1081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Аренда офисов</a:t>
          </a:r>
        </a:p>
      </dsp:txBody>
      <dsp:txXfrm>
        <a:off x="2017721" y="1536718"/>
        <a:ext cx="2163588" cy="1081794"/>
      </dsp:txXfrm>
    </dsp:sp>
    <dsp:sp modelId="{6BB5F378-8325-48FB-8C2C-F7E94D9D5693}">
      <dsp:nvSpPr>
        <dsp:cNvPr id="0" name=""/>
        <dsp:cNvSpPr/>
      </dsp:nvSpPr>
      <dsp:spPr>
        <a:xfrm>
          <a:off x="4635663" y="1536718"/>
          <a:ext cx="2163588" cy="1081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Канцелярия и расходные материалы</a:t>
          </a:r>
        </a:p>
      </dsp:txBody>
      <dsp:txXfrm>
        <a:off x="4635663" y="1536718"/>
        <a:ext cx="2163588" cy="1081794"/>
      </dsp:txXfrm>
    </dsp:sp>
    <dsp:sp modelId="{72B51779-C98C-4987-A220-BC29789726E9}">
      <dsp:nvSpPr>
        <dsp:cNvPr id="0" name=""/>
        <dsp:cNvSpPr/>
      </dsp:nvSpPr>
      <dsp:spPr>
        <a:xfrm>
          <a:off x="7253606" y="1536718"/>
          <a:ext cx="2163588" cy="10817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Командировки</a:t>
          </a:r>
        </a:p>
      </dsp:txBody>
      <dsp:txXfrm>
        <a:off x="7253606" y="1536718"/>
        <a:ext cx="2163588" cy="1081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40763-E6DC-4FD3-9B9C-11E317CB7E18}">
      <dsp:nvSpPr>
        <dsp:cNvPr id="0" name=""/>
        <dsp:cNvSpPr/>
      </dsp:nvSpPr>
      <dsp:spPr>
        <a:xfrm>
          <a:off x="241" y="1593761"/>
          <a:ext cx="2268665" cy="1871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kern="1200" dirty="0"/>
            <a:t>Какие ресурсы необходимы (люди, оборудование, ПО)</a:t>
          </a:r>
        </a:p>
      </dsp:txBody>
      <dsp:txXfrm>
        <a:off x="43302" y="1636822"/>
        <a:ext cx="2182543" cy="1384086"/>
      </dsp:txXfrm>
    </dsp:sp>
    <dsp:sp modelId="{2C5114D6-C387-45AD-99B1-3F02AC7C2A78}">
      <dsp:nvSpPr>
        <dsp:cNvPr id="0" name=""/>
        <dsp:cNvSpPr/>
      </dsp:nvSpPr>
      <dsp:spPr>
        <a:xfrm>
          <a:off x="1259023" y="1981420"/>
          <a:ext cx="2587595" cy="2587595"/>
        </a:xfrm>
        <a:prstGeom prst="leftCircularArrow">
          <a:avLst>
            <a:gd name="adj1" fmla="val 3483"/>
            <a:gd name="adj2" fmla="val 432004"/>
            <a:gd name="adj3" fmla="val 2207515"/>
            <a:gd name="adj4" fmla="val 9024489"/>
            <a:gd name="adj5" fmla="val 406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44AFD-CB5F-4E44-BCDD-418EDEDC6837}">
      <dsp:nvSpPr>
        <dsp:cNvPr id="0" name=""/>
        <dsp:cNvSpPr/>
      </dsp:nvSpPr>
      <dsp:spPr>
        <a:xfrm>
          <a:off x="504388" y="3063969"/>
          <a:ext cx="2016591" cy="8019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Идентификация ресурсов</a:t>
          </a:r>
          <a:endParaRPr lang="ru-RU" sz="1600" kern="1200" dirty="0"/>
        </a:p>
      </dsp:txBody>
      <dsp:txXfrm>
        <a:off x="527876" y="3087457"/>
        <a:ext cx="1969615" cy="754955"/>
      </dsp:txXfrm>
    </dsp:sp>
    <dsp:sp modelId="{553D24DA-9CD0-453B-A33F-943566A5A37E}">
      <dsp:nvSpPr>
        <dsp:cNvPr id="0" name=""/>
        <dsp:cNvSpPr/>
      </dsp:nvSpPr>
      <dsp:spPr>
        <a:xfrm>
          <a:off x="2950169" y="1593761"/>
          <a:ext cx="2268665" cy="1871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2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kern="1200" dirty="0"/>
            <a:t>Сколько ресурсов требуется и на какой срок</a:t>
          </a:r>
        </a:p>
      </dsp:txBody>
      <dsp:txXfrm>
        <a:off x="2993230" y="2037788"/>
        <a:ext cx="2182543" cy="1384086"/>
      </dsp:txXfrm>
    </dsp:sp>
    <dsp:sp modelId="{0C0AF5C3-6B93-4ECB-947E-508746C5C1C6}">
      <dsp:nvSpPr>
        <dsp:cNvPr id="0" name=""/>
        <dsp:cNvSpPr/>
      </dsp:nvSpPr>
      <dsp:spPr>
        <a:xfrm>
          <a:off x="4190046" y="416314"/>
          <a:ext cx="2877480" cy="2877480"/>
        </a:xfrm>
        <a:prstGeom prst="circularArrow">
          <a:avLst>
            <a:gd name="adj1" fmla="val 3132"/>
            <a:gd name="adj2" fmla="val 385262"/>
            <a:gd name="adj3" fmla="val 19439227"/>
            <a:gd name="adj4" fmla="val 12575511"/>
            <a:gd name="adj5" fmla="val 3654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CFDC1-90F1-42B7-8545-C0E562983180}">
      <dsp:nvSpPr>
        <dsp:cNvPr id="0" name=""/>
        <dsp:cNvSpPr/>
      </dsp:nvSpPr>
      <dsp:spPr>
        <a:xfrm>
          <a:off x="3454317" y="1192795"/>
          <a:ext cx="2016591" cy="801931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Определение объёма работ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477805" y="1216283"/>
        <a:ext cx="1969615" cy="754955"/>
      </dsp:txXfrm>
    </dsp:sp>
    <dsp:sp modelId="{3216B97E-575D-486A-90BE-E20D66F8B2DF}">
      <dsp:nvSpPr>
        <dsp:cNvPr id="0" name=""/>
        <dsp:cNvSpPr/>
      </dsp:nvSpPr>
      <dsp:spPr>
        <a:xfrm>
          <a:off x="5900097" y="1593761"/>
          <a:ext cx="2268665" cy="1871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454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kern="1200" dirty="0"/>
            <a:t>Использование рыночных ставок или внутренних норм</a:t>
          </a:r>
        </a:p>
      </dsp:txBody>
      <dsp:txXfrm>
        <a:off x="5943158" y="1636822"/>
        <a:ext cx="2182543" cy="1384086"/>
      </dsp:txXfrm>
    </dsp:sp>
    <dsp:sp modelId="{386D4A7E-95D5-4EE3-A0C7-1F3C9259E506}">
      <dsp:nvSpPr>
        <dsp:cNvPr id="0" name=""/>
        <dsp:cNvSpPr/>
      </dsp:nvSpPr>
      <dsp:spPr>
        <a:xfrm>
          <a:off x="7158880" y="1981420"/>
          <a:ext cx="2587595" cy="2587595"/>
        </a:xfrm>
        <a:prstGeom prst="leftCircularArrow">
          <a:avLst>
            <a:gd name="adj1" fmla="val 3483"/>
            <a:gd name="adj2" fmla="val 432004"/>
            <a:gd name="adj3" fmla="val 2207515"/>
            <a:gd name="adj4" fmla="val 9024489"/>
            <a:gd name="adj5" fmla="val 4064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61B3A-EA63-4C7A-8B0B-221507E4E49B}">
      <dsp:nvSpPr>
        <dsp:cNvPr id="0" name=""/>
        <dsp:cNvSpPr/>
      </dsp:nvSpPr>
      <dsp:spPr>
        <a:xfrm>
          <a:off x="6404245" y="3063969"/>
          <a:ext cx="2016591" cy="801931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Назначение стоимости ресурсам</a:t>
          </a:r>
          <a:endParaRPr lang="ru-RU" sz="1600" kern="1200" dirty="0"/>
        </a:p>
      </dsp:txBody>
      <dsp:txXfrm>
        <a:off x="6427733" y="3087457"/>
        <a:ext cx="1969615" cy="754955"/>
      </dsp:txXfrm>
    </dsp:sp>
    <dsp:sp modelId="{12AED3A4-947F-4315-91BF-8E1CF0E7B948}">
      <dsp:nvSpPr>
        <dsp:cNvPr id="0" name=""/>
        <dsp:cNvSpPr/>
      </dsp:nvSpPr>
      <dsp:spPr>
        <a:xfrm>
          <a:off x="8850025" y="1593761"/>
          <a:ext cx="2268665" cy="1871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6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00" kern="1200" dirty="0"/>
            <a:t>Распределение затрат по категориям</a:t>
          </a:r>
        </a:p>
      </dsp:txBody>
      <dsp:txXfrm>
        <a:off x="8893086" y="2037788"/>
        <a:ext cx="2182543" cy="1384086"/>
      </dsp:txXfrm>
    </dsp:sp>
    <dsp:sp modelId="{1C52009B-465D-4DA9-95C5-628D4BEC94D5}">
      <dsp:nvSpPr>
        <dsp:cNvPr id="0" name=""/>
        <dsp:cNvSpPr/>
      </dsp:nvSpPr>
      <dsp:spPr>
        <a:xfrm>
          <a:off x="9354173" y="1192795"/>
          <a:ext cx="2016591" cy="801931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Составление предварительного бюджета</a:t>
          </a:r>
          <a:endParaRPr lang="ru-RU" sz="1600" kern="1200" dirty="0"/>
        </a:p>
      </dsp:txBody>
      <dsp:txXfrm>
        <a:off x="9377661" y="1216283"/>
        <a:ext cx="1969615" cy="7549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B7CEB-725A-457E-A8F2-A20445DEB6AC}">
      <dsp:nvSpPr>
        <dsp:cNvPr id="0" name=""/>
        <dsp:cNvSpPr/>
      </dsp:nvSpPr>
      <dsp:spPr>
        <a:xfrm>
          <a:off x="0" y="0"/>
          <a:ext cx="3780287" cy="5512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/>
            <a:t>Ключевые элементы S-диаграммы</a:t>
          </a:r>
          <a:endParaRPr lang="ru-RU" sz="3500" kern="1200" dirty="0"/>
        </a:p>
      </dsp:txBody>
      <dsp:txXfrm>
        <a:off x="0" y="0"/>
        <a:ext cx="3780287" cy="1653828"/>
      </dsp:txXfrm>
    </dsp:sp>
    <dsp:sp modelId="{DBD0479F-8B14-40F3-A374-A6BF1388C1CE}">
      <dsp:nvSpPr>
        <dsp:cNvPr id="0" name=""/>
        <dsp:cNvSpPr/>
      </dsp:nvSpPr>
      <dsp:spPr>
        <a:xfrm>
          <a:off x="378028" y="1654299"/>
          <a:ext cx="3024229" cy="108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Плановые затраты</a:t>
          </a:r>
          <a:r>
            <a:rPr lang="ru-RU" sz="1800" kern="1200" dirty="0"/>
            <a:t> — линия, показывающая запланированное накопление затрат</a:t>
          </a:r>
        </a:p>
      </dsp:txBody>
      <dsp:txXfrm>
        <a:off x="409749" y="1686020"/>
        <a:ext cx="2960787" cy="1019595"/>
      </dsp:txXfrm>
    </dsp:sp>
    <dsp:sp modelId="{D26BC717-17D1-4238-A633-434FE8DBA079}">
      <dsp:nvSpPr>
        <dsp:cNvPr id="0" name=""/>
        <dsp:cNvSpPr/>
      </dsp:nvSpPr>
      <dsp:spPr>
        <a:xfrm>
          <a:off x="378028" y="2903958"/>
          <a:ext cx="3024229" cy="108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Фактические затраты </a:t>
          </a:r>
          <a:r>
            <a:rPr lang="ru-RU" sz="1800" kern="1200" dirty="0"/>
            <a:t>— линия, отражающая реальные затраты на текущий момент</a:t>
          </a:r>
        </a:p>
      </dsp:txBody>
      <dsp:txXfrm>
        <a:off x="409749" y="2935679"/>
        <a:ext cx="2960787" cy="1019595"/>
      </dsp:txXfrm>
    </dsp:sp>
    <dsp:sp modelId="{9E00C50C-2416-4909-8C54-118636B76412}">
      <dsp:nvSpPr>
        <dsp:cNvPr id="0" name=""/>
        <dsp:cNvSpPr/>
      </dsp:nvSpPr>
      <dsp:spPr>
        <a:xfrm>
          <a:off x="378028" y="4153616"/>
          <a:ext cx="3024229" cy="1083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Отклонения </a:t>
          </a:r>
          <a:r>
            <a:rPr lang="ru-RU" sz="1800" kern="1200" dirty="0"/>
            <a:t>— разница между плановыми и фактическими затратами</a:t>
          </a:r>
        </a:p>
      </dsp:txBody>
      <dsp:txXfrm>
        <a:off x="409749" y="4185337"/>
        <a:ext cx="2960787" cy="101959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23F54-E8E1-40BF-9A5C-BECCEBEDA39C}">
      <dsp:nvSpPr>
        <dsp:cNvPr id="0" name=""/>
        <dsp:cNvSpPr/>
      </dsp:nvSpPr>
      <dsp:spPr>
        <a:xfrm>
          <a:off x="0" y="15932"/>
          <a:ext cx="11459497" cy="11419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Почему они важны?</a:t>
          </a:r>
          <a:endParaRPr lang="ru-RU" sz="2400" kern="1200" dirty="0"/>
        </a:p>
      </dsp:txBody>
      <dsp:txXfrm>
        <a:off x="55744" y="71676"/>
        <a:ext cx="11348009" cy="1030432"/>
      </dsp:txXfrm>
    </dsp:sp>
    <dsp:sp modelId="{8D730D53-EA36-4AC6-B90B-577842CDCBB7}">
      <dsp:nvSpPr>
        <dsp:cNvPr id="0" name=""/>
        <dsp:cNvSpPr/>
      </dsp:nvSpPr>
      <dsp:spPr>
        <a:xfrm>
          <a:off x="0" y="1157852"/>
          <a:ext cx="11459497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8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Помогают принять обоснованные решения о запуске, продолжении или завершении проекта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Обеспечивают прозрачность инвестиций для стейкхолдеров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Позволяют сравнивать несколько проектов между собой для выбора наиболее выгодного</a:t>
          </a:r>
        </a:p>
      </dsp:txBody>
      <dsp:txXfrm>
        <a:off x="0" y="1157852"/>
        <a:ext cx="11459497" cy="1010160"/>
      </dsp:txXfrm>
    </dsp:sp>
    <dsp:sp modelId="{9C1F601B-3D54-4131-9D4C-604A51EC2E5D}">
      <dsp:nvSpPr>
        <dsp:cNvPr id="0" name=""/>
        <dsp:cNvSpPr/>
      </dsp:nvSpPr>
      <dsp:spPr>
        <a:xfrm>
          <a:off x="0" y="2168013"/>
          <a:ext cx="11459497" cy="11419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Ключевые показатели</a:t>
          </a:r>
          <a:endParaRPr lang="ru-RU" sz="2400" kern="1200" dirty="0"/>
        </a:p>
      </dsp:txBody>
      <dsp:txXfrm>
        <a:off x="55744" y="2223757"/>
        <a:ext cx="11348009" cy="1030432"/>
      </dsp:txXfrm>
    </dsp:sp>
    <dsp:sp modelId="{5246B47A-BEB9-40F6-8FCE-EA126CB5DBAC}">
      <dsp:nvSpPr>
        <dsp:cNvPr id="0" name=""/>
        <dsp:cNvSpPr/>
      </dsp:nvSpPr>
      <dsp:spPr>
        <a:xfrm>
          <a:off x="0" y="3309933"/>
          <a:ext cx="11459497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3839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ROI (возврат на инвестиции)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NPV (чистая приведённая стоимость)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800" kern="1200" dirty="0"/>
            <a:t>IRR (внутренняя норма доходности)</a:t>
          </a:r>
        </a:p>
      </dsp:txBody>
      <dsp:txXfrm>
        <a:off x="0" y="3309933"/>
        <a:ext cx="11459497" cy="10101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0E88F-7094-4304-A6C6-B74D95725F99}">
      <dsp:nvSpPr>
        <dsp:cNvPr id="0" name=""/>
        <dsp:cNvSpPr/>
      </dsp:nvSpPr>
      <dsp:spPr>
        <a:xfrm>
          <a:off x="0" y="17649"/>
          <a:ext cx="11459497" cy="88803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Финансовые метрики, используемые для оценки целесообразности, эффективности и рентабельности проекта.</a:t>
          </a:r>
        </a:p>
      </dsp:txBody>
      <dsp:txXfrm>
        <a:off x="43350" y="60999"/>
        <a:ext cx="11372797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49975-F3A2-44D0-92E7-9A67D3E53066}">
      <dsp:nvSpPr>
        <dsp:cNvPr id="0" name=""/>
        <dsp:cNvSpPr/>
      </dsp:nvSpPr>
      <dsp:spPr>
        <a:xfrm>
          <a:off x="4287588" y="1037416"/>
          <a:ext cx="2507862" cy="435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24"/>
              </a:lnTo>
              <a:lnTo>
                <a:pt x="2507862" y="217624"/>
              </a:lnTo>
              <a:lnTo>
                <a:pt x="2507862" y="43524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B51C8-62D7-4C68-B6BD-4BEDC379C3F5}">
      <dsp:nvSpPr>
        <dsp:cNvPr id="0" name=""/>
        <dsp:cNvSpPr/>
      </dsp:nvSpPr>
      <dsp:spPr>
        <a:xfrm>
          <a:off x="4241868" y="1037416"/>
          <a:ext cx="91440" cy="435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24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401A1-A875-460C-B6A2-4D7659BEC75E}">
      <dsp:nvSpPr>
        <dsp:cNvPr id="0" name=""/>
        <dsp:cNvSpPr/>
      </dsp:nvSpPr>
      <dsp:spPr>
        <a:xfrm>
          <a:off x="1779726" y="1037416"/>
          <a:ext cx="2507862" cy="435248"/>
        </a:xfrm>
        <a:custGeom>
          <a:avLst/>
          <a:gdLst/>
          <a:ahLst/>
          <a:cxnLst/>
          <a:rect l="0" t="0" r="0" b="0"/>
          <a:pathLst>
            <a:path>
              <a:moveTo>
                <a:pt x="2507862" y="0"/>
              </a:moveTo>
              <a:lnTo>
                <a:pt x="2507862" y="217624"/>
              </a:lnTo>
              <a:lnTo>
                <a:pt x="0" y="217624"/>
              </a:lnTo>
              <a:lnTo>
                <a:pt x="0" y="435248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A0218-7376-469E-B6D2-A13497FAABE1}">
      <dsp:nvSpPr>
        <dsp:cNvPr id="0" name=""/>
        <dsp:cNvSpPr/>
      </dsp:nvSpPr>
      <dsp:spPr>
        <a:xfrm>
          <a:off x="3251281" y="1109"/>
          <a:ext cx="2072613" cy="1036306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Три основных подхода</a:t>
          </a:r>
          <a:endParaRPr lang="ru-RU" sz="2200" kern="1200" dirty="0"/>
        </a:p>
      </dsp:txBody>
      <dsp:txXfrm>
        <a:off x="3251281" y="1109"/>
        <a:ext cx="2072613" cy="1036306"/>
      </dsp:txXfrm>
    </dsp:sp>
    <dsp:sp modelId="{7D409379-F779-4164-AAF2-7615F2EA3126}">
      <dsp:nvSpPr>
        <dsp:cNvPr id="0" name=""/>
        <dsp:cNvSpPr/>
      </dsp:nvSpPr>
      <dsp:spPr>
        <a:xfrm>
          <a:off x="743419" y="1472664"/>
          <a:ext cx="2072613" cy="1036306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+mn-lt"/>
            </a:rPr>
            <a:t>Аналитический</a:t>
          </a:r>
        </a:p>
      </dsp:txBody>
      <dsp:txXfrm>
        <a:off x="743419" y="1472664"/>
        <a:ext cx="2072613" cy="1036306"/>
      </dsp:txXfrm>
    </dsp:sp>
    <dsp:sp modelId="{22878502-6B32-4FF2-9AA3-A80B4E61CDBB}">
      <dsp:nvSpPr>
        <dsp:cNvPr id="0" name=""/>
        <dsp:cNvSpPr/>
      </dsp:nvSpPr>
      <dsp:spPr>
        <a:xfrm>
          <a:off x="3251281" y="1472664"/>
          <a:ext cx="2072613" cy="1036306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+mn-lt"/>
            </a:rPr>
            <a:t>Экспертный</a:t>
          </a:r>
        </a:p>
      </dsp:txBody>
      <dsp:txXfrm>
        <a:off x="3251281" y="1472664"/>
        <a:ext cx="2072613" cy="1036306"/>
      </dsp:txXfrm>
    </dsp:sp>
    <dsp:sp modelId="{6B290DCA-D6EC-4A99-8E7A-1327E10FFE7C}">
      <dsp:nvSpPr>
        <dsp:cNvPr id="0" name=""/>
        <dsp:cNvSpPr/>
      </dsp:nvSpPr>
      <dsp:spPr>
        <a:xfrm>
          <a:off x="5759144" y="1472664"/>
          <a:ext cx="2072613" cy="1036306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  <a:latin typeface="+mn-lt"/>
            </a:rPr>
            <a:t>Аналоговый</a:t>
          </a:r>
        </a:p>
      </dsp:txBody>
      <dsp:txXfrm>
        <a:off x="5759144" y="1472664"/>
        <a:ext cx="2072613" cy="10363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5EA06-BCB6-4E85-98B3-5CEFFD830C3E}">
      <dsp:nvSpPr>
        <dsp:cNvPr id="0" name=""/>
        <dsp:cNvSpPr/>
      </dsp:nvSpPr>
      <dsp:spPr>
        <a:xfrm rot="5400000">
          <a:off x="5475874" y="-2563023"/>
          <a:ext cx="960263" cy="6326376"/>
        </a:xfrm>
        <a:prstGeom prst="round2SameRect">
          <a:avLst/>
        </a:prstGeom>
        <a:solidFill>
          <a:schemeClr val="accent6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Формирование бюджета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Оценка целесообразности реализации проекта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Планирование ресурсов</a:t>
          </a:r>
        </a:p>
      </dsp:txBody>
      <dsp:txXfrm rot="-5400000">
        <a:off x="2792818" y="166909"/>
        <a:ext cx="6279500" cy="866511"/>
      </dsp:txXfrm>
    </dsp:sp>
    <dsp:sp modelId="{7CAD85E6-036E-4920-8BA9-6647847A8DE3}">
      <dsp:nvSpPr>
        <dsp:cNvPr id="0" name=""/>
        <dsp:cNvSpPr/>
      </dsp:nvSpPr>
      <dsp:spPr>
        <a:xfrm>
          <a:off x="1076639" y="0"/>
          <a:ext cx="1716179" cy="1200329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/>
            <a:t>Почему это важно?</a:t>
          </a:r>
          <a:endParaRPr lang="ru-RU" sz="2500" kern="1200" dirty="0"/>
        </a:p>
      </dsp:txBody>
      <dsp:txXfrm>
        <a:off x="1135234" y="58595"/>
        <a:ext cx="1598989" cy="10831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4D5CB-59BC-43E3-BC37-6F8C26E5C037}">
      <dsp:nvSpPr>
        <dsp:cNvPr id="0" name=""/>
        <dsp:cNvSpPr/>
      </dsp:nvSpPr>
      <dsp:spPr>
        <a:xfrm>
          <a:off x="0" y="30391"/>
          <a:ext cx="11139732" cy="730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Примеры аналитических методов</a:t>
          </a:r>
        </a:p>
      </dsp:txBody>
      <dsp:txXfrm>
        <a:off x="35640" y="66031"/>
        <a:ext cx="11068452" cy="658800"/>
      </dsp:txXfrm>
    </dsp:sp>
    <dsp:sp modelId="{08ECF74C-422F-45F3-807D-12E61DC4ADD3}">
      <dsp:nvSpPr>
        <dsp:cNvPr id="0" name=""/>
        <dsp:cNvSpPr/>
      </dsp:nvSpPr>
      <dsp:spPr>
        <a:xfrm>
          <a:off x="0" y="760471"/>
          <a:ext cx="11139732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Метод функциональных точек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Оценка по объёму работы</a:t>
          </a:r>
        </a:p>
      </dsp:txBody>
      <dsp:txXfrm>
        <a:off x="0" y="760471"/>
        <a:ext cx="11139732" cy="645840"/>
      </dsp:txXfrm>
    </dsp:sp>
    <dsp:sp modelId="{C0AFBCA5-4125-4903-BA4D-51A7A4E29A65}">
      <dsp:nvSpPr>
        <dsp:cNvPr id="0" name=""/>
        <dsp:cNvSpPr/>
      </dsp:nvSpPr>
      <dsp:spPr>
        <a:xfrm>
          <a:off x="0" y="1406311"/>
          <a:ext cx="11139732" cy="730080"/>
        </a:xfrm>
        <a:prstGeom prst="roundRect">
          <a:avLst/>
        </a:prstGeom>
        <a:solidFill>
          <a:schemeClr val="accent2">
            <a:hueOff val="-6257644"/>
            <a:satOff val="-50000"/>
            <a:lumOff val="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Преимущества аналитического подхода</a:t>
          </a:r>
        </a:p>
      </dsp:txBody>
      <dsp:txXfrm>
        <a:off x="35640" y="1441951"/>
        <a:ext cx="11068452" cy="658800"/>
      </dsp:txXfrm>
    </dsp:sp>
    <dsp:sp modelId="{29A71E04-CFA2-4062-BB54-90301A733D41}">
      <dsp:nvSpPr>
        <dsp:cNvPr id="0" name=""/>
        <dsp:cNvSpPr/>
      </dsp:nvSpPr>
      <dsp:spPr>
        <a:xfrm>
          <a:off x="0" y="2136391"/>
          <a:ext cx="11139732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Высокая точность при наличии достаточных данных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Объективность</a:t>
          </a:r>
        </a:p>
      </dsp:txBody>
      <dsp:txXfrm>
        <a:off x="0" y="2136391"/>
        <a:ext cx="11139732" cy="645840"/>
      </dsp:txXfrm>
    </dsp:sp>
    <dsp:sp modelId="{0C7DF0B1-001A-4C87-9188-BE3C3B17049B}">
      <dsp:nvSpPr>
        <dsp:cNvPr id="0" name=""/>
        <dsp:cNvSpPr/>
      </dsp:nvSpPr>
      <dsp:spPr>
        <a:xfrm>
          <a:off x="0" y="2782230"/>
          <a:ext cx="11139732" cy="730080"/>
        </a:xfrm>
        <a:prstGeom prst="roundRect">
          <a:avLst/>
        </a:prstGeom>
        <a:solidFill>
          <a:srgbClr val="FF0000">
            <a:alpha val="2392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/>
            <a:t>Недостатки</a:t>
          </a:r>
        </a:p>
      </dsp:txBody>
      <dsp:txXfrm>
        <a:off x="35640" y="2817870"/>
        <a:ext cx="11068452" cy="658800"/>
      </dsp:txXfrm>
    </dsp:sp>
    <dsp:sp modelId="{3094EE70-E9AE-489A-B51E-5050302E4BB4}">
      <dsp:nvSpPr>
        <dsp:cNvPr id="0" name=""/>
        <dsp:cNvSpPr/>
      </dsp:nvSpPr>
      <dsp:spPr>
        <a:xfrm>
          <a:off x="0" y="3512311"/>
          <a:ext cx="11139732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Требует большого количества информации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2000" b="0" kern="1200" dirty="0"/>
            <a:t>Зависит от корректности исходных данных</a:t>
          </a:r>
        </a:p>
      </dsp:txBody>
      <dsp:txXfrm>
        <a:off x="0" y="3512311"/>
        <a:ext cx="11139732" cy="6458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797A6-6583-4517-8C00-C224C2E8B16D}">
      <dsp:nvSpPr>
        <dsp:cNvPr id="0" name=""/>
        <dsp:cNvSpPr/>
      </dsp:nvSpPr>
      <dsp:spPr>
        <a:xfrm>
          <a:off x="0" y="18029"/>
          <a:ext cx="11139732" cy="56159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Преимущества</a:t>
          </a:r>
          <a:endParaRPr lang="ru-RU" sz="2400" kern="1200" dirty="0"/>
        </a:p>
      </dsp:txBody>
      <dsp:txXfrm>
        <a:off x="27415" y="45444"/>
        <a:ext cx="11084902" cy="506769"/>
      </dsp:txXfrm>
    </dsp:sp>
    <dsp:sp modelId="{E5FA40C2-DAD9-4366-82FC-E4EB64E292F3}">
      <dsp:nvSpPr>
        <dsp:cNvPr id="0" name=""/>
        <dsp:cNvSpPr/>
      </dsp:nvSpPr>
      <dsp:spPr>
        <a:xfrm>
          <a:off x="0" y="579629"/>
          <a:ext cx="1113973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Гибкость: подходит для новых и уникальных проектов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Высокая скорость: не требует длительных расчётов</a:t>
          </a:r>
        </a:p>
      </dsp:txBody>
      <dsp:txXfrm>
        <a:off x="0" y="579629"/>
        <a:ext cx="11139732" cy="621000"/>
      </dsp:txXfrm>
    </dsp:sp>
    <dsp:sp modelId="{BF82FB07-DDDD-47FB-A94E-9CD570599A6E}">
      <dsp:nvSpPr>
        <dsp:cNvPr id="0" name=""/>
        <dsp:cNvSpPr/>
      </dsp:nvSpPr>
      <dsp:spPr>
        <a:xfrm>
          <a:off x="0" y="1200629"/>
          <a:ext cx="11139732" cy="561599"/>
        </a:xfrm>
        <a:prstGeom prst="roundRect">
          <a:avLst/>
        </a:prstGeom>
        <a:solidFill>
          <a:srgbClr val="FF0409">
            <a:alpha val="27843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Недостатки</a:t>
          </a:r>
          <a:endParaRPr lang="ru-RU" sz="2400" kern="1200" dirty="0"/>
        </a:p>
      </dsp:txBody>
      <dsp:txXfrm>
        <a:off x="27415" y="1228044"/>
        <a:ext cx="11084902" cy="506769"/>
      </dsp:txXfrm>
    </dsp:sp>
    <dsp:sp modelId="{8C6781DF-0825-4C15-882B-ABB6C61D2384}">
      <dsp:nvSpPr>
        <dsp:cNvPr id="0" name=""/>
        <dsp:cNvSpPr/>
      </dsp:nvSpPr>
      <dsp:spPr>
        <a:xfrm>
          <a:off x="0" y="1762229"/>
          <a:ext cx="1113973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Субъективность: разные эксперты могут предложить разные оценки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Зависимость от уровня опыта эксперта</a:t>
          </a:r>
        </a:p>
      </dsp:txBody>
      <dsp:txXfrm>
        <a:off x="0" y="1762229"/>
        <a:ext cx="11139732" cy="621000"/>
      </dsp:txXfrm>
    </dsp:sp>
    <dsp:sp modelId="{20A27336-363F-4DB6-A1D9-CBB2643A0227}">
      <dsp:nvSpPr>
        <dsp:cNvPr id="0" name=""/>
        <dsp:cNvSpPr/>
      </dsp:nvSpPr>
      <dsp:spPr>
        <a:xfrm>
          <a:off x="0" y="2383229"/>
          <a:ext cx="11139732" cy="561599"/>
        </a:xfrm>
        <a:prstGeom prst="roundRect">
          <a:avLst/>
        </a:prstGeom>
        <a:solidFill>
          <a:schemeClr val="accent2">
            <a:hueOff val="-12515287"/>
            <a:satOff val="-100000"/>
            <a:lumOff val="4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Инструменты для минимизации субъективности</a:t>
          </a:r>
          <a:endParaRPr lang="ru-RU" sz="2400" kern="1200" dirty="0"/>
        </a:p>
      </dsp:txBody>
      <dsp:txXfrm>
        <a:off x="27415" y="2410644"/>
        <a:ext cx="11084902" cy="506769"/>
      </dsp:txXfrm>
    </dsp:sp>
    <dsp:sp modelId="{3F6CFEFB-B6EB-470F-AC28-F59F1164372C}">
      <dsp:nvSpPr>
        <dsp:cNvPr id="0" name=""/>
        <dsp:cNvSpPr/>
      </dsp:nvSpPr>
      <dsp:spPr>
        <a:xfrm>
          <a:off x="0" y="2944829"/>
          <a:ext cx="11139732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Метод </a:t>
          </a:r>
          <a:r>
            <a:rPr lang="ru-RU" sz="1900" kern="1200" dirty="0" err="1"/>
            <a:t>Дельфи</a:t>
          </a:r>
          <a:r>
            <a:rPr lang="ru-RU" sz="1900" kern="1200" dirty="0"/>
            <a:t> — несколько раундов опросов экспертов с уточнением их мнений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900" kern="1200" dirty="0"/>
            <a:t>Применение весовых коэффициентов для оценки надёжности каждого эксперта</a:t>
          </a:r>
        </a:p>
      </dsp:txBody>
      <dsp:txXfrm>
        <a:off x="0" y="2944829"/>
        <a:ext cx="11139732" cy="621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2952-AF9D-4B6C-87E0-9FBFEDD099BD}">
      <dsp:nvSpPr>
        <dsp:cNvPr id="0" name=""/>
        <dsp:cNvSpPr/>
      </dsp:nvSpPr>
      <dsp:spPr>
        <a:xfrm>
          <a:off x="0" y="20183"/>
          <a:ext cx="11139732" cy="10038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Оценка основывается на знаниях и опыте экспертов, которые предлагают свои расчёты на основе интуиции и прошлых проектов.</a:t>
          </a:r>
        </a:p>
      </dsp:txBody>
      <dsp:txXfrm>
        <a:off x="49004" y="69187"/>
        <a:ext cx="11041724" cy="90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797A6-6583-4517-8C00-C224C2E8B16D}">
      <dsp:nvSpPr>
        <dsp:cNvPr id="0" name=""/>
        <dsp:cNvSpPr/>
      </dsp:nvSpPr>
      <dsp:spPr>
        <a:xfrm>
          <a:off x="0" y="40618"/>
          <a:ext cx="11139732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Шаги использования аналогового подхода</a:t>
          </a:r>
          <a:endParaRPr lang="ru-RU" sz="2200" kern="1200" dirty="0"/>
        </a:p>
      </dsp:txBody>
      <dsp:txXfrm>
        <a:off x="25130" y="65748"/>
        <a:ext cx="11089472" cy="464540"/>
      </dsp:txXfrm>
    </dsp:sp>
    <dsp:sp modelId="{E5FA40C2-DAD9-4366-82FC-E4EB64E292F3}">
      <dsp:nvSpPr>
        <dsp:cNvPr id="0" name=""/>
        <dsp:cNvSpPr/>
      </dsp:nvSpPr>
      <dsp:spPr>
        <a:xfrm>
          <a:off x="0" y="555418"/>
          <a:ext cx="11139732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Поиск проекта-аналога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Анализ сходств и различий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Корректировка затрат в зависимости от масштабов и уникальных факторов текущего проекта</a:t>
          </a:r>
        </a:p>
      </dsp:txBody>
      <dsp:txXfrm>
        <a:off x="0" y="555418"/>
        <a:ext cx="11139732" cy="842490"/>
      </dsp:txXfrm>
    </dsp:sp>
    <dsp:sp modelId="{F67BF39A-B12B-411C-B5F5-078F4D3BE0EB}">
      <dsp:nvSpPr>
        <dsp:cNvPr id="0" name=""/>
        <dsp:cNvSpPr/>
      </dsp:nvSpPr>
      <dsp:spPr>
        <a:xfrm>
          <a:off x="0" y="1397909"/>
          <a:ext cx="11139732" cy="514800"/>
        </a:xfrm>
        <a:prstGeom prst="roundRect">
          <a:avLst/>
        </a:prstGeom>
        <a:solidFill>
          <a:schemeClr val="accent2">
            <a:hueOff val="-6257644"/>
            <a:satOff val="-50000"/>
            <a:lumOff val="2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Преимущества</a:t>
          </a:r>
          <a:endParaRPr lang="ru-RU" sz="2200" kern="1200" dirty="0"/>
        </a:p>
      </dsp:txBody>
      <dsp:txXfrm>
        <a:off x="25130" y="1423039"/>
        <a:ext cx="11089472" cy="464540"/>
      </dsp:txXfrm>
    </dsp:sp>
    <dsp:sp modelId="{0E0E3BA7-7873-45FD-AACD-A037E8915337}">
      <dsp:nvSpPr>
        <dsp:cNvPr id="0" name=""/>
        <dsp:cNvSpPr/>
      </dsp:nvSpPr>
      <dsp:spPr>
        <a:xfrm>
          <a:off x="0" y="1912709"/>
          <a:ext cx="11139732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Высокая скорость расчёта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Использование реальных данных</a:t>
          </a:r>
        </a:p>
      </dsp:txBody>
      <dsp:txXfrm>
        <a:off x="0" y="1912709"/>
        <a:ext cx="11139732" cy="557865"/>
      </dsp:txXfrm>
    </dsp:sp>
    <dsp:sp modelId="{0F762141-7144-480C-A96D-D9707939130E}">
      <dsp:nvSpPr>
        <dsp:cNvPr id="0" name=""/>
        <dsp:cNvSpPr/>
      </dsp:nvSpPr>
      <dsp:spPr>
        <a:xfrm>
          <a:off x="0" y="2470574"/>
          <a:ext cx="11139732" cy="514800"/>
        </a:xfrm>
        <a:prstGeom prst="roundRect">
          <a:avLst/>
        </a:prstGeom>
        <a:solidFill>
          <a:srgbClr val="FF0409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Недостатки</a:t>
          </a:r>
          <a:endParaRPr lang="ru-RU" sz="2200" kern="1200" dirty="0"/>
        </a:p>
      </dsp:txBody>
      <dsp:txXfrm>
        <a:off x="25130" y="2495704"/>
        <a:ext cx="11089472" cy="464540"/>
      </dsp:txXfrm>
    </dsp:sp>
    <dsp:sp modelId="{855B86DE-6AEA-4F4F-9EB1-9D4798C9B371}">
      <dsp:nvSpPr>
        <dsp:cNvPr id="0" name=""/>
        <dsp:cNvSpPr/>
      </dsp:nvSpPr>
      <dsp:spPr>
        <a:xfrm>
          <a:off x="0" y="2985374"/>
          <a:ext cx="11139732" cy="557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368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Подходит только для типовых проектов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700" kern="1200" dirty="0"/>
            <a:t>Возможны ошибки при неверном выборе проекта-аналога</a:t>
          </a:r>
        </a:p>
      </dsp:txBody>
      <dsp:txXfrm>
        <a:off x="0" y="2985374"/>
        <a:ext cx="11139732" cy="5578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2952-AF9D-4B6C-87E0-9FBFEDD099BD}">
      <dsp:nvSpPr>
        <dsp:cNvPr id="0" name=""/>
        <dsp:cNvSpPr/>
      </dsp:nvSpPr>
      <dsp:spPr>
        <a:xfrm>
          <a:off x="0" y="206213"/>
          <a:ext cx="11139732" cy="631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/>
            <a:t>Оценка производится на основе сравнения с похожими проектами.</a:t>
          </a:r>
        </a:p>
      </dsp:txBody>
      <dsp:txXfrm>
        <a:off x="30842" y="237055"/>
        <a:ext cx="11078048" cy="57011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2BB40-0FB8-450A-B452-109733481A98}">
      <dsp:nvSpPr>
        <dsp:cNvPr id="0" name=""/>
        <dsp:cNvSpPr/>
      </dsp:nvSpPr>
      <dsp:spPr>
        <a:xfrm>
          <a:off x="5717458" y="868970"/>
          <a:ext cx="2102798" cy="364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74"/>
              </a:lnTo>
              <a:lnTo>
                <a:pt x="2102798" y="182474"/>
              </a:lnTo>
              <a:lnTo>
                <a:pt x="2102798" y="3649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869ABB-A709-49D2-801F-6B5796B39A7C}">
      <dsp:nvSpPr>
        <dsp:cNvPr id="0" name=""/>
        <dsp:cNvSpPr/>
      </dsp:nvSpPr>
      <dsp:spPr>
        <a:xfrm>
          <a:off x="5671738" y="868970"/>
          <a:ext cx="91440" cy="3649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9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854F5-E0AF-4CE7-989B-F1E3CC2E78AE}">
      <dsp:nvSpPr>
        <dsp:cNvPr id="0" name=""/>
        <dsp:cNvSpPr/>
      </dsp:nvSpPr>
      <dsp:spPr>
        <a:xfrm>
          <a:off x="3614659" y="868970"/>
          <a:ext cx="2102798" cy="364948"/>
        </a:xfrm>
        <a:custGeom>
          <a:avLst/>
          <a:gdLst/>
          <a:ahLst/>
          <a:cxnLst/>
          <a:rect l="0" t="0" r="0" b="0"/>
          <a:pathLst>
            <a:path>
              <a:moveTo>
                <a:pt x="2102798" y="0"/>
              </a:moveTo>
              <a:lnTo>
                <a:pt x="2102798" y="182474"/>
              </a:lnTo>
              <a:lnTo>
                <a:pt x="0" y="182474"/>
              </a:lnTo>
              <a:lnTo>
                <a:pt x="0" y="36494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EC439-42FC-4B72-A505-9931F9CE2A57}">
      <dsp:nvSpPr>
        <dsp:cNvPr id="0" name=""/>
        <dsp:cNvSpPr/>
      </dsp:nvSpPr>
      <dsp:spPr>
        <a:xfrm>
          <a:off x="4848532" y="45"/>
          <a:ext cx="1737850" cy="86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Что входит</a:t>
          </a:r>
          <a:endParaRPr lang="ru-RU" sz="2000" kern="1200" dirty="0"/>
        </a:p>
      </dsp:txBody>
      <dsp:txXfrm>
        <a:off x="4848532" y="45"/>
        <a:ext cx="1737850" cy="868925"/>
      </dsp:txXfrm>
    </dsp:sp>
    <dsp:sp modelId="{5ABFA317-88C1-4E1C-8215-197407DC62EC}">
      <dsp:nvSpPr>
        <dsp:cNvPr id="0" name=""/>
        <dsp:cNvSpPr/>
      </dsp:nvSpPr>
      <dsp:spPr>
        <a:xfrm>
          <a:off x="2745733" y="1233918"/>
          <a:ext cx="1737850" cy="868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Заработная плата сотрудников</a:t>
          </a:r>
        </a:p>
      </dsp:txBody>
      <dsp:txXfrm>
        <a:off x="2745733" y="1233918"/>
        <a:ext cx="1737850" cy="868925"/>
      </dsp:txXfrm>
    </dsp:sp>
    <dsp:sp modelId="{A9CAD4F9-2A88-4F97-8407-96C59719D983}">
      <dsp:nvSpPr>
        <dsp:cNvPr id="0" name=""/>
        <dsp:cNvSpPr/>
      </dsp:nvSpPr>
      <dsp:spPr>
        <a:xfrm>
          <a:off x="4848532" y="1233918"/>
          <a:ext cx="1737850" cy="868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Налоги и</a:t>
          </a:r>
          <a:r>
            <a:rPr lang="en-US" sz="2000" kern="1200" dirty="0"/>
            <a:t> </a:t>
          </a:r>
          <a:r>
            <a:rPr lang="ru-RU" sz="2000" kern="1200" dirty="0"/>
            <a:t>страховые отчисления</a:t>
          </a:r>
        </a:p>
      </dsp:txBody>
      <dsp:txXfrm>
        <a:off x="4848532" y="1233918"/>
        <a:ext cx="1737850" cy="868925"/>
      </dsp:txXfrm>
    </dsp:sp>
    <dsp:sp modelId="{7F2D3CCA-D02E-423A-AF63-151BF62BD6F4}">
      <dsp:nvSpPr>
        <dsp:cNvPr id="0" name=""/>
        <dsp:cNvSpPr/>
      </dsp:nvSpPr>
      <dsp:spPr>
        <a:xfrm>
          <a:off x="6951331" y="1233918"/>
          <a:ext cx="1737850" cy="868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Оплата внештатных специалистов</a:t>
          </a:r>
        </a:p>
      </dsp:txBody>
      <dsp:txXfrm>
        <a:off x="6951331" y="1233918"/>
        <a:ext cx="1737850" cy="868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5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Рекомендации по выбору подхода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Аналитический: при наличии подробной информации.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Экспертный: для новых или неопределённых проектов.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Аналоговый: для типовых проектов, похожих на предыдущие.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8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бюджета проекта: распределение ресурсов и оптимизация затрат.</a:t>
            </a:r>
          </a:p>
          <a:p>
            <a:endParaRPr lang="ru-RU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1" dirty="0"/>
              <a:t>Наша цель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Разобраться, как формируется бюджет проекта, выделяя основные категории затрат и этапы распределения ресурсов.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Рассмотреть подходы к оптимизации затрат и познакомиться с примерами решений, влияющих на бюджет.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836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Определение бюджета (согласно PMB</a:t>
            </a:r>
            <a:r>
              <a:rPr lang="en-US" b="1" dirty="0"/>
              <a:t>o</a:t>
            </a:r>
            <a:r>
              <a:rPr lang="ru-RU" b="1" dirty="0"/>
              <a:t>K)</a:t>
            </a:r>
          </a:p>
          <a:p>
            <a:r>
              <a:rPr lang="ru-RU" dirty="0"/>
              <a:t>Бюджет проекта — это </a:t>
            </a:r>
            <a:r>
              <a:rPr lang="ru-RU" b="1" dirty="0"/>
              <a:t>документированный план расходов</a:t>
            </a:r>
            <a:r>
              <a:rPr lang="ru-RU" dirty="0"/>
              <a:t>, необходимый для достижения целей проекта. Он включает в себя расчёт всех ресурсов, необходимых для выполнения проекта, и служит основой для последующего мониторинга и контроля.</a:t>
            </a:r>
          </a:p>
          <a:p>
            <a:endParaRPr lang="ru-RU" b="1" dirty="0"/>
          </a:p>
          <a:p>
            <a:r>
              <a:rPr lang="ru-RU" b="1" dirty="0"/>
              <a:t>Ключевые элементы бюджета</a:t>
            </a:r>
            <a:endParaRPr lang="ru-RU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b="1" dirty="0"/>
              <a:t>	Трудовые ресурсы:</a:t>
            </a:r>
            <a:r>
              <a:rPr lang="ru-RU" dirty="0"/>
              <a:t> заработная плата, сверхурочные, налоги на ФОТ.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b="1" dirty="0"/>
              <a:t>	Материальные ресурсы:</a:t>
            </a:r>
            <a:r>
              <a:rPr lang="ru-RU" dirty="0"/>
              <a:t> оборудование, сырьё, материалы.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b="1" dirty="0"/>
              <a:t>	Инфраструктурные ресурсы:</a:t>
            </a:r>
            <a:r>
              <a:rPr lang="ru-RU" dirty="0"/>
              <a:t> аренда офисов, серверов, ПО, облачные услуги.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b="1" dirty="0"/>
              <a:t>	Административные ресурсы:</a:t>
            </a:r>
            <a:r>
              <a:rPr lang="ru-RU" dirty="0"/>
              <a:t> командировки, канцелярские товары, расходы на управление проектом.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6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22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Почему важно формировать точный бюджет?</a:t>
            </a:r>
          </a:p>
          <a:p>
            <a:r>
              <a:rPr lang="ru-RU" b="1" dirty="0"/>
              <a:t>1. Обеспечивает контроль над затратами</a:t>
            </a:r>
          </a:p>
          <a:p>
            <a:pPr lvl="1"/>
            <a:r>
              <a:rPr lang="ru-RU" dirty="0"/>
              <a:t>Точный бюджет помогает установить предельные суммы затрат на каждом этапе проекта.</a:t>
            </a:r>
          </a:p>
          <a:p>
            <a:pPr lvl="1"/>
            <a:r>
              <a:rPr lang="ru-RU" dirty="0"/>
              <a:t>Позволяет отслеживать и анализировать отклонения от плана.</a:t>
            </a:r>
          </a:p>
          <a:p>
            <a:r>
              <a:rPr lang="ru-RU" b="1" dirty="0"/>
              <a:t>Пример</a:t>
            </a:r>
            <a:br>
              <a:rPr lang="ru-RU" dirty="0"/>
            </a:br>
            <a:r>
              <a:rPr lang="ru-RU" dirty="0"/>
              <a:t>Если команда разработчиков превышает запланированное время работы на 20%, это отклонение можно оперативно зафиксировать и минимизировать.</a:t>
            </a:r>
          </a:p>
          <a:p>
            <a:r>
              <a:rPr lang="ru-RU" b="1" dirty="0"/>
              <a:t>2. Позволяет избежать перерасхода</a:t>
            </a:r>
          </a:p>
          <a:p>
            <a:pPr lvl="1"/>
            <a:r>
              <a:rPr lang="ru-RU" dirty="0"/>
              <a:t>Чётко сформированный бюджет учитывает резервы на случай непредвиденных расходов.</a:t>
            </a:r>
          </a:p>
          <a:p>
            <a:pPr lvl="1"/>
            <a:r>
              <a:rPr lang="ru-RU" dirty="0"/>
              <a:t>Оптимизация затрат на ранних этапах предотвращает крупные перерасходы в дальнейшем.</a:t>
            </a:r>
          </a:p>
          <a:p>
            <a:r>
              <a:rPr lang="ru-RU" b="1" dirty="0"/>
              <a:t>Пример</a:t>
            </a:r>
            <a:br>
              <a:rPr lang="ru-RU" dirty="0"/>
            </a:br>
            <a:r>
              <a:rPr lang="ru-RU" dirty="0"/>
              <a:t>Закупка оборудования заранее по фиксированной цене помогает избежать увеличения расходов из-за инфляции.</a:t>
            </a:r>
          </a:p>
          <a:p>
            <a:r>
              <a:rPr lang="ru-RU" b="1" dirty="0"/>
              <a:t>3. Создаёт основу для привлечения инвестиций</a:t>
            </a:r>
          </a:p>
          <a:p>
            <a:pPr lvl="1"/>
            <a:r>
              <a:rPr lang="ru-RU" dirty="0"/>
              <a:t>Инвесторы и стейкхолдеры требуют финансовой прозрачности.</a:t>
            </a:r>
          </a:p>
          <a:p>
            <a:pPr lvl="1"/>
            <a:r>
              <a:rPr lang="ru-RU" dirty="0"/>
              <a:t>Бюджет служит инструментом для обоснования стоимости проекта и потенциальной прибыли.</a:t>
            </a:r>
          </a:p>
          <a:p>
            <a:r>
              <a:rPr lang="ru-RU" b="1" dirty="0"/>
              <a:t>Пример</a:t>
            </a:r>
            <a:br>
              <a:rPr lang="ru-RU" dirty="0"/>
            </a:br>
            <a:r>
              <a:rPr lang="ru-RU" dirty="0"/>
              <a:t>Чёткий расчёт ROI (возврат на инвестиции) и NPV (чистая приведённая стоимость) убеждает инвесторов в целесообразности финансирования проекта.</a:t>
            </a:r>
          </a:p>
          <a:p>
            <a:r>
              <a:rPr lang="ru-RU" b="1" dirty="0"/>
              <a:t>4. Упрощает согласование с заинтересованными сторонами</a:t>
            </a:r>
          </a:p>
          <a:p>
            <a:pPr lvl="1"/>
            <a:r>
              <a:rPr lang="ru-RU" dirty="0"/>
              <a:t>Подробный бюджет позволяет согласовать распределение затрат с руководством, спонсорами и другими участниками.</a:t>
            </a:r>
          </a:p>
          <a:p>
            <a:pPr lvl="1"/>
            <a:r>
              <a:rPr lang="ru-RU" dirty="0"/>
              <a:t>Минимизирует конфликты и недопонимания относительно распределения ресурсов.</a:t>
            </a:r>
          </a:p>
          <a:p>
            <a:r>
              <a:rPr lang="ru-RU" b="1" dirty="0"/>
              <a:t>Пример</a:t>
            </a:r>
            <a:br>
              <a:rPr lang="ru-RU" dirty="0"/>
            </a:br>
            <a:r>
              <a:rPr lang="ru-RU" dirty="0"/>
              <a:t>Чёткое указание статей затрат (например, на оплату труда, аренду, закупку материалов) позволяет спонсору контролировать, на что идут его инвестиции.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07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Принципы формирования точного бюджета (согласно PMB</a:t>
            </a:r>
            <a:r>
              <a:rPr lang="en-US" b="1" dirty="0"/>
              <a:t>o</a:t>
            </a:r>
            <a:r>
              <a:rPr lang="ru-RU" b="1" dirty="0"/>
              <a:t>K)</a:t>
            </a:r>
          </a:p>
          <a:p>
            <a:r>
              <a:rPr lang="ru-RU" b="1" dirty="0"/>
              <a:t>Учёт всех ресурсов проекта</a:t>
            </a:r>
            <a:br>
              <a:rPr lang="ru-RU" dirty="0"/>
            </a:br>
            <a:r>
              <a:rPr lang="ru-RU" dirty="0"/>
              <a:t>Важно учитывать не только видимые затраты (заработная плата, оборудование), но и скрытые расходы, такие как налоги, обучение персонала, поддержка пользователей.</a:t>
            </a:r>
          </a:p>
          <a:p>
            <a:r>
              <a:rPr lang="ru-RU" b="1" dirty="0"/>
              <a:t>Использование структурированной декомпозиции работ (WBS)</a:t>
            </a:r>
            <a:br>
              <a:rPr lang="ru-RU" dirty="0"/>
            </a:br>
            <a:r>
              <a:rPr lang="ru-RU" dirty="0"/>
              <a:t>Бюджет строится на основе иерархической структуры работ, что позволяет точно определить затраты на каждый этап и элемент проекта.</a:t>
            </a:r>
          </a:p>
          <a:p>
            <a:r>
              <a:rPr lang="ru-RU" b="1" dirty="0"/>
              <a:t>Привлечение экспертов</a:t>
            </a:r>
            <a:br>
              <a:rPr lang="ru-RU" dirty="0"/>
            </a:br>
            <a:r>
              <a:rPr lang="ru-RU" dirty="0"/>
              <a:t>Для оценки сложных проектов рекомендуется использовать экспертные или аналоговые методы.</a:t>
            </a:r>
          </a:p>
          <a:p>
            <a:r>
              <a:rPr lang="ru-RU" b="1" dirty="0"/>
              <a:t>Добавление резервов</a:t>
            </a:r>
            <a:br>
              <a:rPr lang="ru-RU" dirty="0"/>
            </a:br>
            <a:r>
              <a:rPr lang="ru-RU" dirty="0"/>
              <a:t>В бюджет закладывается </a:t>
            </a:r>
            <a:r>
              <a:rPr lang="ru-RU" b="1" dirty="0"/>
              <a:t>резерв на непредвиденные расходы</a:t>
            </a:r>
            <a:r>
              <a:rPr lang="ru-RU" dirty="0"/>
              <a:t> (</a:t>
            </a:r>
            <a:r>
              <a:rPr lang="en-US" dirty="0"/>
              <a:t>C</a:t>
            </a:r>
            <a:r>
              <a:rPr lang="ru-RU" dirty="0" err="1"/>
              <a:t>ontingency</a:t>
            </a:r>
            <a:r>
              <a:rPr lang="ru-RU" dirty="0"/>
              <a:t> </a:t>
            </a:r>
            <a:r>
              <a:rPr lang="en-US" dirty="0"/>
              <a:t>R</a:t>
            </a:r>
            <a:r>
              <a:rPr lang="ru-RU" dirty="0" err="1"/>
              <a:t>eserve</a:t>
            </a:r>
            <a:r>
              <a:rPr lang="ru-RU" dirty="0"/>
              <a:t>) и </a:t>
            </a:r>
            <a:r>
              <a:rPr lang="ru-RU" b="1" dirty="0"/>
              <a:t>резерв на управление</a:t>
            </a:r>
            <a:r>
              <a:rPr lang="ru-RU" dirty="0"/>
              <a:t> (</a:t>
            </a:r>
            <a:r>
              <a:rPr lang="en-US" dirty="0"/>
              <a:t>M</a:t>
            </a:r>
            <a:r>
              <a:rPr lang="ru-RU" dirty="0" err="1"/>
              <a:t>anagement</a:t>
            </a:r>
            <a:r>
              <a:rPr lang="ru-RU" dirty="0"/>
              <a:t> </a:t>
            </a:r>
            <a:r>
              <a:rPr lang="en-US" dirty="0"/>
              <a:t>R</a:t>
            </a:r>
            <a:r>
              <a:rPr lang="ru-RU" dirty="0" err="1"/>
              <a:t>eserve</a:t>
            </a:r>
            <a:r>
              <a:rPr lang="ru-RU" dirty="0"/>
              <a:t>).</a:t>
            </a:r>
          </a:p>
          <a:p>
            <a:r>
              <a:rPr lang="ru-RU" b="1" dirty="0"/>
              <a:t>Постоянный пересмотр и актуализация</a:t>
            </a:r>
            <a:br>
              <a:rPr lang="ru-RU" dirty="0"/>
            </a:br>
            <a:r>
              <a:rPr lang="ru-RU" dirty="0"/>
              <a:t>На каждом этапе проекта необходимо актуализировать бюджет с учётом изменения условий и потребностей.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7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Основные категории бюджета </a:t>
            </a:r>
          </a:p>
          <a:p>
            <a:r>
              <a:rPr lang="ru-RU" dirty="0"/>
              <a:t>Разбор ключевых компонентов бюджета проекта с примерами для ИТ-проектов.</a:t>
            </a:r>
          </a:p>
          <a:p>
            <a:r>
              <a:rPr lang="ru-RU" b="1" dirty="0"/>
              <a:t>2.1. Фонд оплаты труда (ФОТ)</a:t>
            </a:r>
          </a:p>
          <a:p>
            <a:r>
              <a:rPr lang="ru-RU" b="1" dirty="0"/>
              <a:t>Что входит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Заработная плата сотрудников.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Налоги и страховые отчисления.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Оплата внештатных специалистов.</a:t>
            </a:r>
          </a:p>
          <a:p>
            <a:r>
              <a:rPr lang="ru-RU" b="1" dirty="0"/>
              <a:t>Риски</a:t>
            </a:r>
            <a:r>
              <a:rPr lang="ru-RU" dirty="0"/>
              <a:t>: недооценка времени работы приводит к увеличению расходов на зарплату.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750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Затраты на инфраструктуру</a:t>
            </a:r>
          </a:p>
          <a:p>
            <a:r>
              <a:rPr lang="ru-RU" b="1" dirty="0"/>
              <a:t>Что входит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Покупка оборудования (компьютеры, серверы).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Лицензии на программное обеспечение.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Аренда облачных сервисов.</a:t>
            </a:r>
          </a:p>
          <a:p>
            <a:r>
              <a:rPr lang="ru-RU" b="1" dirty="0"/>
              <a:t>Пример выбора</a:t>
            </a:r>
            <a:endParaRPr lang="ru-RU" dirty="0"/>
          </a:p>
          <a:p>
            <a:pPr lvl="1"/>
            <a:r>
              <a:rPr lang="ru-RU" dirty="0"/>
              <a:t>Закупка серверов (разово 50</a:t>
            </a:r>
            <a:r>
              <a:rPr lang="en-US" dirty="0"/>
              <a:t> </a:t>
            </a:r>
            <a:r>
              <a:rPr lang="ru-RU" dirty="0"/>
              <a:t>000 у.</a:t>
            </a:r>
            <a:r>
              <a:rPr lang="en-US" dirty="0"/>
              <a:t> </a:t>
            </a:r>
            <a:r>
              <a:rPr lang="ru-RU" dirty="0"/>
              <a:t>е.) или аренда облака (ежемесячно 3</a:t>
            </a:r>
            <a:r>
              <a:rPr lang="en-US" dirty="0"/>
              <a:t> </a:t>
            </a:r>
            <a:r>
              <a:rPr lang="ru-RU" dirty="0"/>
              <a:t>000 у.</a:t>
            </a:r>
            <a:r>
              <a:rPr lang="en-US" dirty="0"/>
              <a:t> </a:t>
            </a:r>
            <a:r>
              <a:rPr lang="ru-RU" dirty="0"/>
              <a:t>е.).</a:t>
            </a:r>
          </a:p>
          <a:p>
            <a:pPr lvl="1"/>
            <a:r>
              <a:rPr lang="ru-RU" dirty="0"/>
              <a:t>Вывод: для проекта сроком на 6 месяцев аренда дешевле (18</a:t>
            </a:r>
            <a:r>
              <a:rPr lang="en-US" dirty="0"/>
              <a:t> </a:t>
            </a:r>
            <a:r>
              <a:rPr lang="ru-RU" dirty="0"/>
              <a:t>000 у.</a:t>
            </a:r>
            <a:r>
              <a:rPr lang="en-US" dirty="0"/>
              <a:t> </a:t>
            </a:r>
            <a:r>
              <a:rPr lang="ru-RU" dirty="0"/>
              <a:t>е. против 50</a:t>
            </a:r>
            <a:r>
              <a:rPr lang="en-US" dirty="0"/>
              <a:t> </a:t>
            </a:r>
            <a:r>
              <a:rPr lang="ru-RU" dirty="0"/>
              <a:t>000 у.</a:t>
            </a:r>
            <a:r>
              <a:rPr lang="en-US" dirty="0"/>
              <a:t> </a:t>
            </a:r>
            <a:r>
              <a:rPr lang="ru-RU" dirty="0"/>
              <a:t>е.).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793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Административные расходы</a:t>
            </a:r>
          </a:p>
          <a:p>
            <a:r>
              <a:rPr lang="ru-RU" b="1" dirty="0"/>
              <a:t>Что входит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Аренда офисов.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Канцелярия и расходные материалы.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Командировки.</a:t>
            </a:r>
          </a:p>
          <a:p>
            <a:r>
              <a:rPr lang="ru-RU" b="1" dirty="0"/>
              <a:t>Пример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Проект требует командировки разработчиков на тестирование оборудования.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Расходы: транспорт (500 у.</a:t>
            </a:r>
            <a:r>
              <a:rPr lang="en-US" dirty="0"/>
              <a:t> </a:t>
            </a:r>
            <a:r>
              <a:rPr lang="ru-RU" dirty="0"/>
              <a:t>е.), проживание (1</a:t>
            </a:r>
            <a:r>
              <a:rPr lang="en-US" dirty="0"/>
              <a:t> </a:t>
            </a:r>
            <a:r>
              <a:rPr lang="ru-RU" dirty="0"/>
              <a:t>000 у.</a:t>
            </a:r>
            <a:r>
              <a:rPr lang="en-US" dirty="0"/>
              <a:t> </a:t>
            </a:r>
            <a:r>
              <a:rPr lang="ru-RU" dirty="0"/>
              <a:t>е.), суточные (300 у.</a:t>
            </a:r>
            <a:r>
              <a:rPr lang="en-US" dirty="0"/>
              <a:t> </a:t>
            </a:r>
            <a:r>
              <a:rPr lang="ru-RU" dirty="0"/>
              <a:t>е.).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Итог: 1</a:t>
            </a:r>
            <a:r>
              <a:rPr lang="en-US" dirty="0"/>
              <a:t> </a:t>
            </a:r>
            <a:r>
              <a:rPr lang="ru-RU" dirty="0"/>
              <a:t>800 у. е. на одну поездку.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346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Процесс распределения ресурсов и оптимизация затрат </a:t>
            </a:r>
          </a:p>
          <a:p>
            <a:r>
              <a:rPr lang="ru-RU" b="1" dirty="0"/>
              <a:t>Этапы распределения ресурсов</a:t>
            </a:r>
          </a:p>
          <a:p>
            <a:r>
              <a:rPr lang="ru-RU" b="1" dirty="0"/>
              <a:t>Идентификация ресурсов</a:t>
            </a:r>
            <a:endParaRPr lang="ru-RU" dirty="0"/>
          </a:p>
          <a:p>
            <a:pPr lvl="1"/>
            <a:r>
              <a:rPr lang="ru-RU" dirty="0"/>
              <a:t>Какие ресурсы необходимы (люди, оборудование, ПО).</a:t>
            </a:r>
          </a:p>
          <a:p>
            <a:r>
              <a:rPr lang="ru-RU" b="1" dirty="0"/>
              <a:t>Определение объёма работ</a:t>
            </a:r>
            <a:endParaRPr lang="ru-RU" dirty="0"/>
          </a:p>
          <a:p>
            <a:pPr lvl="1"/>
            <a:r>
              <a:rPr lang="ru-RU" dirty="0"/>
              <a:t>Сколько ресурсов требуется и на какой срок.</a:t>
            </a:r>
          </a:p>
          <a:p>
            <a:r>
              <a:rPr lang="ru-RU" b="1" dirty="0"/>
              <a:t>Назначение стоимости ресурсам</a:t>
            </a:r>
            <a:endParaRPr lang="ru-RU" dirty="0"/>
          </a:p>
          <a:p>
            <a:pPr lvl="1"/>
            <a:r>
              <a:rPr lang="ru-RU" dirty="0"/>
              <a:t>Использование рыночных ставок или внутренних норм.</a:t>
            </a:r>
          </a:p>
          <a:p>
            <a:r>
              <a:rPr lang="ru-RU" b="1" dirty="0"/>
              <a:t>Составление предварительного бюджета</a:t>
            </a:r>
            <a:endParaRPr lang="ru-RU" dirty="0"/>
          </a:p>
          <a:p>
            <a:pPr lvl="1"/>
            <a:r>
              <a:rPr lang="ru-RU" dirty="0"/>
              <a:t>Распределение затрат по категориям.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15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Прописываем план — из каких разделов состоит занятие.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Принципы оптимизации затрат</a:t>
            </a:r>
          </a:p>
          <a:p>
            <a:r>
              <a:rPr lang="ru-RU" b="1" dirty="0"/>
              <a:t>Баланс между качеством и экономией</a:t>
            </a:r>
            <a:endParaRPr lang="ru-RU" dirty="0"/>
          </a:p>
          <a:p>
            <a:pPr lvl="1"/>
            <a:r>
              <a:rPr lang="ru-RU" dirty="0"/>
              <a:t>Анализ потребностей: какие затраты являются критически важными, а какие можно минимизировать.</a:t>
            </a:r>
          </a:p>
          <a:p>
            <a:r>
              <a:rPr lang="ru-RU" b="1" dirty="0"/>
              <a:t>Пример выбора</a:t>
            </a:r>
            <a:endParaRPr lang="ru-RU" dirty="0"/>
          </a:p>
          <a:p>
            <a:pPr lvl="1"/>
            <a:r>
              <a:rPr lang="ru-RU" dirty="0"/>
              <a:t>Покупка ПО (единовременный платёж) или использование </a:t>
            </a:r>
            <a:r>
              <a:rPr lang="en-US" dirty="0"/>
              <a:t>O</a:t>
            </a:r>
            <a:r>
              <a:rPr lang="ru-RU" dirty="0" err="1"/>
              <a:t>pen</a:t>
            </a:r>
            <a:r>
              <a:rPr lang="ru-RU" dirty="0"/>
              <a:t>-</a:t>
            </a:r>
            <a:r>
              <a:rPr lang="en-US" dirty="0"/>
              <a:t>S</a:t>
            </a:r>
            <a:r>
              <a:rPr lang="ru-RU" dirty="0" err="1"/>
              <a:t>ource</a:t>
            </a:r>
            <a:r>
              <a:rPr lang="en-US" dirty="0"/>
              <a:t>-</a:t>
            </a:r>
            <a:r>
              <a:rPr lang="ru-RU" dirty="0"/>
              <a:t>решений.</a:t>
            </a:r>
          </a:p>
          <a:p>
            <a:pPr lvl="1"/>
            <a:r>
              <a:rPr lang="ru-RU" b="1" dirty="0"/>
              <a:t>Решение</a:t>
            </a:r>
            <a:r>
              <a:rPr lang="ru-RU" dirty="0"/>
              <a:t>: использование </a:t>
            </a:r>
            <a:r>
              <a:rPr lang="en-US" dirty="0"/>
              <a:t>O</a:t>
            </a:r>
            <a:r>
              <a:rPr lang="ru-RU" dirty="0" err="1"/>
              <a:t>pen</a:t>
            </a:r>
            <a:r>
              <a:rPr lang="ru-RU" dirty="0"/>
              <a:t>-</a:t>
            </a:r>
            <a:r>
              <a:rPr lang="en-US" dirty="0"/>
              <a:t>S</a:t>
            </a:r>
            <a:r>
              <a:rPr lang="ru-RU" dirty="0" err="1"/>
              <a:t>ource</a:t>
            </a:r>
            <a:r>
              <a:rPr lang="en-US" dirty="0"/>
              <a:t>-</a:t>
            </a:r>
            <a:r>
              <a:rPr lang="ru-RU" dirty="0"/>
              <a:t>ПО может сэкономить до 20% бюджета.</a:t>
            </a:r>
          </a:p>
          <a:p>
            <a:r>
              <a:rPr lang="ru-RU" b="1" dirty="0"/>
              <a:t>Оптимизация ФОТ</a:t>
            </a:r>
            <a:endParaRPr lang="ru-RU" dirty="0"/>
          </a:p>
          <a:p>
            <a:pPr lvl="1"/>
            <a:r>
              <a:rPr lang="ru-RU" dirty="0"/>
              <a:t>Привлечение фрилансеров для временных задач.</a:t>
            </a:r>
          </a:p>
          <a:p>
            <a:pPr lvl="1"/>
            <a:r>
              <a:rPr lang="ru-RU" dirty="0"/>
              <a:t>Увеличение доли удалённой работы, чтобы снизить затраты на офис.</a:t>
            </a:r>
          </a:p>
          <a:p>
            <a:r>
              <a:rPr lang="ru-RU" b="1" dirty="0"/>
              <a:t>Контроль затрат на инфраструктуру</a:t>
            </a:r>
            <a:endParaRPr lang="ru-RU" dirty="0"/>
          </a:p>
          <a:p>
            <a:pPr lvl="1"/>
            <a:r>
              <a:rPr lang="ru-RU" dirty="0"/>
              <a:t>Использование облачных сервисов с оплатой за фактическое использование.</a:t>
            </a:r>
          </a:p>
          <a:p>
            <a:pPr lvl="0"/>
            <a:endParaRPr lang="ru-RU" dirty="0"/>
          </a:p>
          <a:p>
            <a:r>
              <a:rPr lang="ru-RU" b="1" dirty="0"/>
              <a:t>Заключение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Бюджет — основа успеха проекта, позволяющая эффективно управлять ресурсами.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Необходим баланс между детализацией бюджета и его гибкостью.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Оптимизация затрат повышает рентабельность проекта без ущерба качеству.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Практическая рекомендация: регулярно пересматривать бюджет в ходе реализации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70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012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Для того чтобы сформировать бюджет проекта, необходимо оценить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стоимость проекта в целом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путём проведения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оценки стоимости каждого входящего в проект мероприятия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. Оценки стоимости являются прогнозами, основанными на информации, известной в конкретный момент времени.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2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Расчёт оптимальной стоимости проекта связан с поиском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компромисса в отношении стоимости 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между объёмами работ, сроками их реализации, требованиям к качеству, ресурсами и рисками проекта.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en-US" sz="12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При оценке стоимости также необходимо учитывать особые статьи расходов, такие как </a:t>
            </a:r>
            <a:r>
              <a:rPr lang="ru-RU" altLang="en-US" sz="1200" b="1" dirty="0">
                <a:solidFill>
                  <a:schemeClr val="tx2"/>
                </a:solidFill>
                <a:latin typeface="Book Antiqua" panose="02040602050305030304" pitchFamily="18" charset="0"/>
              </a:rPr>
              <a:t>резерв на покрытие инфляции, стоимость привлечения финансирования или средства на возможные потери</a:t>
            </a:r>
            <a:r>
              <a:rPr lang="ru-RU" altLang="en-US" sz="1200" dirty="0">
                <a:solidFill>
                  <a:schemeClr val="tx2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59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Введение в </a:t>
            </a:r>
            <a:r>
              <a:rPr lang="ru-RU" b="1" dirty="0" err="1"/>
              <a:t>S</a:t>
            </a:r>
            <a:r>
              <a:rPr lang="ru-RU" b="1" dirty="0"/>
              <a:t>-диаграмму (3 минуты)</a:t>
            </a:r>
          </a:p>
          <a:p>
            <a:r>
              <a:rPr lang="ru-RU" b="1" dirty="0"/>
              <a:t>Что такое </a:t>
            </a:r>
            <a:r>
              <a:rPr lang="ru-RU" b="1" dirty="0" err="1"/>
              <a:t>S</a:t>
            </a:r>
            <a:r>
              <a:rPr lang="ru-RU" b="1" dirty="0"/>
              <a:t>-диаграмма?</a:t>
            </a:r>
          </a:p>
          <a:p>
            <a:r>
              <a:rPr lang="ru-RU" b="1" dirty="0"/>
              <a:t>Определение</a:t>
            </a:r>
            <a:br>
              <a:rPr lang="ru-RU" dirty="0"/>
            </a:br>
            <a:r>
              <a:rPr lang="ru-RU" dirty="0"/>
              <a:t>S-диаграмма — это графическое представление совокупных затрат (или объёма выполненных работ) во времени.</a:t>
            </a:r>
          </a:p>
          <a:p>
            <a:pPr lvl="1"/>
            <a:r>
              <a:rPr lang="ru-RU" b="1" dirty="0"/>
              <a:t>Ось X</a:t>
            </a:r>
            <a:r>
              <a:rPr lang="ru-RU" dirty="0"/>
              <a:t>: время (периоды проекта).</a:t>
            </a:r>
          </a:p>
          <a:p>
            <a:pPr lvl="1"/>
            <a:r>
              <a:rPr lang="ru-RU" b="1" dirty="0"/>
              <a:t>Ось </a:t>
            </a:r>
            <a:r>
              <a:rPr lang="ru-RU" b="1" dirty="0" err="1"/>
              <a:t>Y</a:t>
            </a:r>
            <a:r>
              <a:rPr lang="ru-RU" dirty="0"/>
              <a:t>: совокупные затраты или выполненные работы.</a:t>
            </a:r>
          </a:p>
          <a:p>
            <a:pPr lvl="1"/>
            <a:r>
              <a:rPr lang="ru-RU" dirty="0"/>
              <a:t>Форма диаграммы напоминает букву S из-за постепенного нарастания затрат на начальных стадиях, быстрого увеличения в середине проекта и замедления на завершающих этапах.</a:t>
            </a:r>
          </a:p>
          <a:p>
            <a:r>
              <a:rPr lang="ru-RU" b="1" dirty="0"/>
              <a:t>Ключевые элементы </a:t>
            </a:r>
            <a:r>
              <a:rPr lang="ru-RU" b="1" dirty="0" err="1"/>
              <a:t>S</a:t>
            </a:r>
            <a:r>
              <a:rPr lang="ru-RU" b="1" dirty="0"/>
              <a:t>-диаграммы</a:t>
            </a:r>
            <a:r>
              <a:rPr lang="ru-RU" dirty="0"/>
              <a:t>:</a:t>
            </a:r>
          </a:p>
          <a:p>
            <a:pPr lvl="1"/>
            <a:r>
              <a:rPr lang="ru-RU" b="1" dirty="0"/>
              <a:t>Плановые затраты</a:t>
            </a:r>
            <a:r>
              <a:rPr lang="ru-RU" dirty="0"/>
              <a:t>: линия, показывающая запланированное накопление затрат.</a:t>
            </a:r>
          </a:p>
          <a:p>
            <a:pPr lvl="1"/>
            <a:r>
              <a:rPr lang="ru-RU" b="1" dirty="0"/>
              <a:t>Фактические затраты</a:t>
            </a:r>
            <a:r>
              <a:rPr lang="ru-RU" dirty="0"/>
              <a:t>: линия, отражающая реальные затраты на текущий момент.</a:t>
            </a:r>
          </a:p>
          <a:p>
            <a:pPr lvl="1"/>
            <a:r>
              <a:rPr lang="ru-RU" b="1" dirty="0"/>
              <a:t>Отклонения</a:t>
            </a:r>
            <a:r>
              <a:rPr lang="ru-RU" dirty="0"/>
              <a:t>: разница между плановыми и фактическими затратами.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234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Преимущества </a:t>
            </a:r>
            <a:r>
              <a:rPr lang="ru-RU" b="1" dirty="0" err="1"/>
              <a:t>S</a:t>
            </a:r>
            <a:r>
              <a:rPr lang="ru-RU" b="1" dirty="0"/>
              <a:t>-диаграммы</a:t>
            </a:r>
          </a:p>
          <a:p>
            <a:r>
              <a:rPr lang="ru-RU" b="1" dirty="0"/>
              <a:t>2.1. Прогнозирование затрат</a:t>
            </a:r>
          </a:p>
          <a:p>
            <a:r>
              <a:rPr lang="ru-RU" b="1" dirty="0"/>
              <a:t>Раннее выявление отклонений</a:t>
            </a:r>
            <a:br>
              <a:rPr lang="ru-RU" dirty="0"/>
            </a:br>
            <a:r>
              <a:rPr lang="ru-RU" dirty="0"/>
              <a:t>Например, если фактические затраты начинают опережать плановые на ранних стадиях, это сигнал о риске перерасхода.</a:t>
            </a:r>
          </a:p>
          <a:p>
            <a:r>
              <a:rPr lang="ru-RU" b="1" dirty="0"/>
              <a:t>Анализ трендов</a:t>
            </a:r>
            <a:br>
              <a:rPr lang="ru-RU" dirty="0"/>
            </a:br>
            <a:r>
              <a:rPr lang="ru-RU" dirty="0"/>
              <a:t>Помогает спрогнозировать, укладывается ли проект в бюджет при текущем темпе расходов.</a:t>
            </a:r>
          </a:p>
          <a:p>
            <a:r>
              <a:rPr lang="ru-RU" b="1" dirty="0"/>
              <a:t>2.2. Контроль отклонений</a:t>
            </a:r>
          </a:p>
          <a:p>
            <a:r>
              <a:rPr lang="ru-RU" b="1" dirty="0"/>
              <a:t>Опережение графика</a:t>
            </a:r>
            <a:br>
              <a:rPr lang="ru-RU" dirty="0"/>
            </a:br>
            <a:r>
              <a:rPr lang="ru-RU" dirty="0"/>
              <a:t>Когда фактические затраты ниже плановых, это может свидетельствовать о недоработке. Например, команда выполняет меньше задач, чем планировалось.</a:t>
            </a:r>
          </a:p>
          <a:p>
            <a:r>
              <a:rPr lang="ru-RU" b="1" dirty="0"/>
              <a:t>Отставание от графика</a:t>
            </a:r>
            <a:br>
              <a:rPr lang="ru-RU" dirty="0"/>
            </a:br>
            <a:r>
              <a:rPr lang="ru-RU" dirty="0"/>
              <a:t>Фактические затраты выше плановых — возможен перерасход.</a:t>
            </a:r>
          </a:p>
          <a:p>
            <a:r>
              <a:rPr lang="ru-RU" b="1" dirty="0"/>
              <a:t>2.3. Прозрачность для управления</a:t>
            </a:r>
          </a:p>
          <a:p>
            <a:r>
              <a:rPr lang="ru-RU" dirty="0"/>
              <a:t>Удобный визуальный инструмент для отчётности перед руководством или заказчиками.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45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Пример построения </a:t>
            </a:r>
            <a:r>
              <a:rPr lang="ru-RU" b="1" dirty="0" err="1"/>
              <a:t>S</a:t>
            </a:r>
            <a:r>
              <a:rPr lang="ru-RU" b="1" dirty="0"/>
              <a:t>-диаграммы</a:t>
            </a:r>
          </a:p>
          <a:p>
            <a:r>
              <a:rPr lang="ru-RU" b="1" dirty="0"/>
              <a:t>3.1. Данные для примера</a:t>
            </a:r>
          </a:p>
          <a:p>
            <a:r>
              <a:rPr lang="ru-RU" dirty="0"/>
              <a:t>Предположим, проект длится 5 месяцев и на его реализацию выделено 50 000 у. е.</a:t>
            </a:r>
          </a:p>
          <a:p>
            <a:r>
              <a:rPr lang="ru-RU" b="1" dirty="0"/>
              <a:t>Плановые затраты (квартальная разбивка)</a:t>
            </a:r>
            <a:endParaRPr lang="ru-RU" dirty="0"/>
          </a:p>
          <a:p>
            <a:pPr lvl="1"/>
            <a:r>
              <a:rPr lang="ru-RU" dirty="0"/>
              <a:t>1-й месяц: 5 000 у. е.</a:t>
            </a:r>
          </a:p>
          <a:p>
            <a:pPr lvl="1"/>
            <a:r>
              <a:rPr lang="ru-RU" dirty="0"/>
              <a:t>2-й месяц: 15 000 у. е. (итого 20 000 у. е.)</a:t>
            </a:r>
          </a:p>
          <a:p>
            <a:pPr lvl="1"/>
            <a:r>
              <a:rPr lang="ru-RU" dirty="0"/>
              <a:t>3-й месяц: 20 000 у. е. (итого 40 000 у. е.)</a:t>
            </a:r>
          </a:p>
          <a:p>
            <a:pPr lvl="1"/>
            <a:r>
              <a:rPr lang="ru-RU" dirty="0"/>
              <a:t>4-й месяц: 7 000 у. е. (итого 47 000 у. е.)</a:t>
            </a:r>
          </a:p>
          <a:p>
            <a:pPr lvl="1"/>
            <a:r>
              <a:rPr lang="ru-RU" dirty="0"/>
              <a:t>5-й месяц: 3 000 у. е. (итого 50 000 у. е.).</a:t>
            </a:r>
          </a:p>
          <a:p>
            <a:r>
              <a:rPr lang="ru-RU" b="1" dirty="0"/>
              <a:t>Фактические затраты на 3-й месяц</a:t>
            </a:r>
            <a:endParaRPr lang="ru-RU" dirty="0"/>
          </a:p>
          <a:p>
            <a:pPr lvl="1"/>
            <a:r>
              <a:rPr lang="ru-RU" dirty="0"/>
              <a:t>1-й месяц: 5 000 у. е.</a:t>
            </a:r>
          </a:p>
          <a:p>
            <a:pPr lvl="1"/>
            <a:r>
              <a:rPr lang="ru-RU" dirty="0"/>
              <a:t>2-й месяц: 17 000 у. е. (итого 22 000 у. е.)</a:t>
            </a:r>
          </a:p>
          <a:p>
            <a:pPr lvl="1"/>
            <a:r>
              <a:rPr lang="ru-RU" dirty="0"/>
              <a:t>3-й месяц: 22 000 у. е. (итого 44 000 у. е.).</a:t>
            </a:r>
          </a:p>
          <a:p>
            <a:pPr lvl="1"/>
            <a:endParaRPr lang="ru-RU" dirty="0"/>
          </a:p>
          <a:p>
            <a:r>
              <a:rPr lang="ru-RU" b="1" dirty="0"/>
              <a:t>3.2. Построение диаграммы</a:t>
            </a:r>
          </a:p>
          <a:p>
            <a:pPr lvl="1"/>
            <a:r>
              <a:rPr lang="ru-RU" b="1" dirty="0"/>
              <a:t>Плановые затраты</a:t>
            </a:r>
            <a:r>
              <a:rPr lang="ru-RU" dirty="0"/>
              <a:t> (линия </a:t>
            </a:r>
            <a:r>
              <a:rPr lang="ru-RU" dirty="0" err="1"/>
              <a:t>S</a:t>
            </a:r>
            <a:r>
              <a:rPr lang="ru-RU" dirty="0"/>
              <a:t>-формы).</a:t>
            </a:r>
          </a:p>
          <a:p>
            <a:pPr lvl="1"/>
            <a:r>
              <a:rPr lang="ru-RU" b="1" dirty="0"/>
              <a:t>Фактические затраты</a:t>
            </a:r>
            <a:r>
              <a:rPr lang="ru-RU" dirty="0"/>
              <a:t> (линия, слегка отклоняющаяся от плановой).</a:t>
            </a:r>
          </a:p>
          <a:p>
            <a:r>
              <a:rPr lang="ru-RU" b="1" dirty="0"/>
              <a:t>3.3. Интерпретация данных</a:t>
            </a:r>
          </a:p>
          <a:p>
            <a:r>
              <a:rPr lang="ru-RU" b="1" dirty="0"/>
              <a:t>В 3-й месяц</a:t>
            </a:r>
          </a:p>
          <a:p>
            <a:pPr lvl="1"/>
            <a:r>
              <a:rPr lang="ru-RU" dirty="0"/>
              <a:t>Плановые затраты: 40 000 у. е.</a:t>
            </a:r>
          </a:p>
          <a:p>
            <a:pPr lvl="1"/>
            <a:r>
              <a:rPr lang="ru-RU" dirty="0"/>
              <a:t>Фактические затраты: 44 000 у. е.</a:t>
            </a:r>
          </a:p>
          <a:p>
            <a:pPr lvl="1"/>
            <a:r>
              <a:rPr lang="ru-RU" b="1" dirty="0"/>
              <a:t>Отклонение</a:t>
            </a:r>
            <a:r>
              <a:rPr lang="ru-RU" dirty="0"/>
              <a:t>: перерасход 4 000 у. е.</a:t>
            </a:r>
          </a:p>
          <a:p>
            <a:r>
              <a:rPr lang="ru-RU" b="1" dirty="0"/>
              <a:t>Выводы</a:t>
            </a:r>
            <a:endParaRPr lang="ru-RU" dirty="0"/>
          </a:p>
          <a:p>
            <a:pPr lvl="1"/>
            <a:r>
              <a:rPr lang="ru-RU" dirty="0"/>
              <a:t>Возможная причина перерасхода: слишком быстрый темп работ или непредвиденные расходы.</a:t>
            </a:r>
          </a:p>
          <a:p>
            <a:pPr lvl="1"/>
            <a:r>
              <a:rPr lang="ru-RU" dirty="0"/>
              <a:t>Необходим пересмотр оставшихся этапов, чтобы не превысить бюджет.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02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792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Введение в экономические показатели</a:t>
            </a:r>
          </a:p>
          <a:p>
            <a:r>
              <a:rPr lang="ru-RU" b="1" dirty="0"/>
              <a:t>Что такое экономические показатели проекта?</a:t>
            </a:r>
            <a:br>
              <a:rPr lang="ru-RU" dirty="0"/>
            </a:br>
            <a:r>
              <a:rPr lang="ru-RU" dirty="0"/>
              <a:t>Это финансовые метрики, используемые для оценки целесообразности, эффективности и рентабельности проекта.</a:t>
            </a:r>
          </a:p>
          <a:p>
            <a:r>
              <a:rPr lang="ru-RU" b="1" dirty="0"/>
              <a:t>Почему они важны?</a:t>
            </a:r>
            <a:endParaRPr lang="ru-RU" dirty="0"/>
          </a:p>
          <a:p>
            <a:pPr lvl="1"/>
            <a:r>
              <a:rPr lang="ru-RU" dirty="0"/>
              <a:t>Помогают принять обоснованные решения о запуске, продолжении или завершении проекта.</a:t>
            </a:r>
          </a:p>
          <a:p>
            <a:pPr lvl="1"/>
            <a:r>
              <a:rPr lang="ru-RU" dirty="0"/>
              <a:t>Обеспечивают прозрачность инвестиций для стейкхолдеров.</a:t>
            </a:r>
          </a:p>
          <a:p>
            <a:pPr lvl="1"/>
            <a:r>
              <a:rPr lang="ru-RU" dirty="0"/>
              <a:t>Позволяют сравнивать несколько проектов между собой для выбора наиболее выгодного.</a:t>
            </a:r>
          </a:p>
          <a:p>
            <a:r>
              <a:rPr lang="ru-RU" b="1" dirty="0"/>
              <a:t>Ключевые показатели, которые будут рассмотрены</a:t>
            </a:r>
            <a:endParaRPr lang="ru-RU" dirty="0"/>
          </a:p>
          <a:p>
            <a:pPr lvl="1"/>
            <a:r>
              <a:rPr lang="ru-RU" dirty="0"/>
              <a:t>ROI (возврат на инвестиции).</a:t>
            </a:r>
          </a:p>
          <a:p>
            <a:pPr lvl="1"/>
            <a:r>
              <a:rPr lang="ru-RU" dirty="0"/>
              <a:t>NPV (чистая приведённая стоимость).</a:t>
            </a:r>
          </a:p>
          <a:p>
            <a:pPr lvl="1"/>
            <a:r>
              <a:rPr lang="ru-RU" dirty="0"/>
              <a:t>IRR (внутренняя норма доходности).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93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ROI (возврат на инвестиции) </a:t>
            </a:r>
          </a:p>
          <a:p>
            <a:r>
              <a:rPr lang="ru-RU" b="1" dirty="0"/>
              <a:t>Определение</a:t>
            </a:r>
          </a:p>
          <a:p>
            <a:r>
              <a:rPr lang="ru-RU" b="1" dirty="0"/>
              <a:t>ROI (Return </a:t>
            </a:r>
            <a:r>
              <a:rPr lang="ru-RU" b="1" dirty="0" err="1"/>
              <a:t>on</a:t>
            </a:r>
            <a:r>
              <a:rPr lang="ru-RU" b="1" dirty="0"/>
              <a:t> Investment)</a:t>
            </a:r>
            <a:r>
              <a:rPr lang="ru-RU" dirty="0"/>
              <a:t> — это показатель, демонстрирующий отношение прибыли от проекта к сумме инвестиций.</a:t>
            </a:r>
          </a:p>
          <a:p>
            <a:r>
              <a:rPr lang="ru-RU" b="1" dirty="0"/>
              <a:t>Формула</a:t>
            </a:r>
          </a:p>
          <a:p>
            <a:r>
              <a:rPr lang="ru-RU" dirty="0"/>
              <a:t>На слайде</a:t>
            </a:r>
          </a:p>
          <a:p>
            <a:r>
              <a:rPr lang="ru-RU" b="1" dirty="0"/>
              <a:t>Инвестиции</a:t>
            </a:r>
            <a:r>
              <a:rPr lang="ru-RU" dirty="0"/>
              <a:t>: общая сумма вложенных средств.</a:t>
            </a:r>
          </a:p>
          <a:p>
            <a:r>
              <a:rPr lang="ru-RU" b="1" dirty="0"/>
              <a:t>Пример расчёта</a:t>
            </a:r>
          </a:p>
          <a:p>
            <a:r>
              <a:rPr lang="ru-RU" b="1" dirty="0"/>
              <a:t>Исходные данные</a:t>
            </a:r>
            <a:endParaRPr lang="ru-RU" dirty="0"/>
          </a:p>
          <a:p>
            <a:pPr lvl="1"/>
            <a:r>
              <a:rPr lang="ru-RU" dirty="0"/>
              <a:t>Доход от ИТ проекта: 1 200 000 у. е.</a:t>
            </a:r>
          </a:p>
          <a:p>
            <a:pPr lvl="1"/>
            <a:r>
              <a:rPr lang="ru-RU" dirty="0"/>
              <a:t>Затраты на проект: 800 000 у. е.</a:t>
            </a:r>
          </a:p>
          <a:p>
            <a:r>
              <a:rPr lang="ru-RU" b="1" dirty="0"/>
              <a:t>Расчёт ROI</a:t>
            </a:r>
            <a:endParaRPr lang="ru-RU" dirty="0"/>
          </a:p>
          <a:p>
            <a:r>
              <a:rPr lang="ru-RU" dirty="0"/>
              <a:t>На слайде</a:t>
            </a:r>
          </a:p>
          <a:p>
            <a:r>
              <a:rPr lang="ru-RU" b="1" dirty="0"/>
              <a:t>Интерпретация</a:t>
            </a:r>
          </a:p>
          <a:p>
            <a:r>
              <a:rPr lang="ru-RU" dirty="0"/>
              <a:t>ROI = 50% означает, что проект возвращает половину вложенных средств в виде прибыли.</a:t>
            </a:r>
          </a:p>
          <a:p>
            <a:r>
              <a:rPr lang="ru-RU" dirty="0"/>
              <a:t>Используется для простого сравнения выгодности нескольких проектов.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41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NPV (чистая приведённая стоимость)</a:t>
            </a:r>
          </a:p>
          <a:p>
            <a:r>
              <a:rPr lang="ru-RU" b="1" dirty="0"/>
              <a:t>Определение</a:t>
            </a:r>
          </a:p>
          <a:p>
            <a:r>
              <a:rPr lang="ru-RU" b="1" dirty="0"/>
              <a:t>NPV (Net </a:t>
            </a:r>
            <a:r>
              <a:rPr lang="ru-RU" b="1" dirty="0" err="1"/>
              <a:t>Present</a:t>
            </a:r>
            <a:r>
              <a:rPr lang="ru-RU" b="1" dirty="0"/>
              <a:t> Value)</a:t>
            </a:r>
            <a:r>
              <a:rPr lang="ru-RU" dirty="0"/>
              <a:t> — это текущая стоимость всех будущих денежных потоков проекта за вычетом первоначальных инвестиций.</a:t>
            </a:r>
          </a:p>
          <a:p>
            <a:r>
              <a:rPr lang="ru-RU" b="1" dirty="0"/>
              <a:t>Формула</a:t>
            </a:r>
          </a:p>
          <a:p>
            <a:r>
              <a:rPr lang="ru-RU" dirty="0"/>
              <a:t>NPV=∑</a:t>
            </a:r>
            <a:r>
              <a:rPr lang="ru-RU" dirty="0" err="1"/>
              <a:t>t</a:t>
            </a:r>
            <a:r>
              <a:rPr lang="ru-RU" dirty="0"/>
              <a:t>=1nCFt(1+r)t−C0NPV = \</a:t>
            </a:r>
            <a:r>
              <a:rPr lang="ru-RU" dirty="0" err="1"/>
              <a:t>sum</a:t>
            </a:r>
            <a:r>
              <a:rPr lang="ru-RU" dirty="0"/>
              <a:t>_{</a:t>
            </a:r>
            <a:r>
              <a:rPr lang="ru-RU" dirty="0" err="1"/>
              <a:t>t</a:t>
            </a:r>
            <a:r>
              <a:rPr lang="ru-RU" dirty="0"/>
              <a:t>=1}^{</a:t>
            </a:r>
            <a:r>
              <a:rPr lang="ru-RU" dirty="0" err="1"/>
              <a:t>n</a:t>
            </a:r>
            <a:r>
              <a:rPr lang="ru-RU" dirty="0"/>
              <a:t>} \</a:t>
            </a:r>
            <a:r>
              <a:rPr lang="ru-RU" dirty="0" err="1"/>
              <a:t>frac</a:t>
            </a:r>
            <a:r>
              <a:rPr lang="ru-RU" dirty="0"/>
              <a:t>{</a:t>
            </a:r>
            <a:r>
              <a:rPr lang="ru-RU" dirty="0" err="1"/>
              <a:t>CF_t</a:t>
            </a:r>
            <a:r>
              <a:rPr lang="ru-RU" dirty="0"/>
              <a:t>}{(1 + </a:t>
            </a:r>
            <a:r>
              <a:rPr lang="ru-RU" dirty="0" err="1"/>
              <a:t>r</a:t>
            </a:r>
            <a:r>
              <a:rPr lang="ru-RU" dirty="0"/>
              <a:t>)^</a:t>
            </a:r>
            <a:r>
              <a:rPr lang="ru-RU" dirty="0" err="1"/>
              <a:t>t</a:t>
            </a:r>
            <a:r>
              <a:rPr lang="ru-RU" dirty="0"/>
              <a:t>} - C_0NPV=</a:t>
            </a:r>
            <a:r>
              <a:rPr lang="ru-RU" dirty="0" err="1"/>
              <a:t>t</a:t>
            </a:r>
            <a:r>
              <a:rPr lang="ru-RU" dirty="0"/>
              <a:t>=1∑n​(1+r)</a:t>
            </a:r>
            <a:r>
              <a:rPr lang="ru-RU" dirty="0" err="1"/>
              <a:t>tCFt</a:t>
            </a:r>
            <a:r>
              <a:rPr lang="ru-RU" dirty="0"/>
              <a:t>​​−C0​</a:t>
            </a:r>
            <a:r>
              <a:rPr lang="ru-RU" b="1" dirty="0" err="1"/>
              <a:t>CF_t</a:t>
            </a:r>
            <a:r>
              <a:rPr lang="ru-RU" dirty="0"/>
              <a:t>: денежный поток в период </a:t>
            </a:r>
            <a:r>
              <a:rPr lang="ru-RU" dirty="0" err="1"/>
              <a:t>ttt</a:t>
            </a:r>
            <a:r>
              <a:rPr lang="ru-RU" dirty="0"/>
              <a:t>.</a:t>
            </a:r>
          </a:p>
          <a:p>
            <a:r>
              <a:rPr lang="ru-RU" b="1" dirty="0" err="1"/>
              <a:t>r</a:t>
            </a:r>
            <a:r>
              <a:rPr lang="ru-RU" dirty="0"/>
              <a:t>: ставка дисконтирования (учитывает стоимость денег во времени).</a:t>
            </a:r>
          </a:p>
          <a:p>
            <a:r>
              <a:rPr lang="ru-RU" b="1" dirty="0"/>
              <a:t>C_0</a:t>
            </a:r>
            <a:r>
              <a:rPr lang="ru-RU" dirty="0"/>
              <a:t>: первоначальные инвестиции.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9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Пример расчёта</a:t>
            </a:r>
          </a:p>
          <a:p>
            <a:r>
              <a:rPr lang="ru-RU" b="1" dirty="0"/>
              <a:t>Исходные данные</a:t>
            </a:r>
            <a:endParaRPr lang="ru-RU" dirty="0"/>
          </a:p>
          <a:p>
            <a:pPr lvl="1"/>
            <a:r>
              <a:rPr lang="ru-RU" dirty="0"/>
              <a:t>Инвестиции в проект: 1 000 000 у. е.</a:t>
            </a:r>
          </a:p>
          <a:p>
            <a:pPr lvl="1"/>
            <a:r>
              <a:rPr lang="ru-RU" dirty="0"/>
              <a:t>Ожидаемые денежные потоки:</a:t>
            </a:r>
          </a:p>
          <a:p>
            <a:pPr lvl="2"/>
            <a:r>
              <a:rPr lang="ru-RU" dirty="0"/>
              <a:t>Год 1: 400 000 у. е.</a:t>
            </a:r>
          </a:p>
          <a:p>
            <a:pPr lvl="2"/>
            <a:r>
              <a:rPr lang="ru-RU" dirty="0"/>
              <a:t>Год 2: 500 000 у. е.</a:t>
            </a:r>
          </a:p>
          <a:p>
            <a:pPr lvl="2"/>
            <a:r>
              <a:rPr lang="ru-RU" dirty="0"/>
              <a:t>Год 3: 300 000 у. е.</a:t>
            </a:r>
          </a:p>
          <a:p>
            <a:pPr lvl="1"/>
            <a:r>
              <a:rPr lang="ru-RU" dirty="0"/>
              <a:t>Ставка дисконтирования: 10% (0,1).</a:t>
            </a:r>
          </a:p>
          <a:p>
            <a:endParaRPr lang="ru-RU" b="1" dirty="0"/>
          </a:p>
          <a:p>
            <a:r>
              <a:rPr lang="ru-RU" b="1" dirty="0"/>
              <a:t>Интерпретация</a:t>
            </a:r>
          </a:p>
          <a:p>
            <a:r>
              <a:rPr lang="ru-RU" dirty="0"/>
              <a:t>NPV &gt; 0: проект прибыльный.</a:t>
            </a:r>
          </a:p>
          <a:p>
            <a:r>
              <a:rPr lang="ru-RU" dirty="0"/>
              <a:t>NPV &lt; 0: проект убыточный.</a:t>
            </a:r>
          </a:p>
          <a:p>
            <a:r>
              <a:rPr lang="ru-RU" dirty="0"/>
              <a:t>NPV = 0: проект окупается, но не приносит дополнительной прибыли.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32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IRR (внутренняя норма доходности) </a:t>
            </a:r>
          </a:p>
          <a:p>
            <a:r>
              <a:rPr lang="ru-RU" b="1" dirty="0"/>
              <a:t>Определение</a:t>
            </a:r>
          </a:p>
          <a:p>
            <a:r>
              <a:rPr lang="ru-RU" b="1" dirty="0"/>
              <a:t>IRR (</a:t>
            </a:r>
            <a:r>
              <a:rPr lang="ru-RU" b="1" dirty="0" err="1"/>
              <a:t>Internal</a:t>
            </a:r>
            <a:r>
              <a:rPr lang="ru-RU" b="1" dirty="0"/>
              <a:t> Rate </a:t>
            </a:r>
            <a:r>
              <a:rPr lang="ru-RU" b="1" dirty="0" err="1"/>
              <a:t>of</a:t>
            </a:r>
            <a:r>
              <a:rPr lang="ru-RU" b="1" dirty="0"/>
              <a:t> Return)</a:t>
            </a:r>
            <a:r>
              <a:rPr lang="ru-RU" dirty="0"/>
              <a:t> — это ставка дисконтирования, при которой NPV проекта равна нулю.</a:t>
            </a:r>
          </a:p>
          <a:p>
            <a:r>
              <a:rPr lang="ru-RU" b="1" dirty="0"/>
              <a:t>Интерпретация</a:t>
            </a:r>
          </a:p>
          <a:p>
            <a:r>
              <a:rPr lang="ru-RU" dirty="0"/>
              <a:t>IRR показывает максимальную доходность проекта.</a:t>
            </a:r>
          </a:p>
          <a:p>
            <a:r>
              <a:rPr lang="ru-RU" dirty="0"/>
              <a:t>Если IRR выше стоимости капитала, проект стоит реализовывать.</a:t>
            </a:r>
          </a:p>
          <a:p>
            <a:r>
              <a:rPr lang="ru-RU" b="1" dirty="0"/>
              <a:t>Пример расчёта IRR (упрощённый)</a:t>
            </a:r>
          </a:p>
          <a:p>
            <a:r>
              <a:rPr lang="ru-RU" dirty="0"/>
              <a:t>Используем тот же проект</a:t>
            </a:r>
          </a:p>
          <a:p>
            <a:pPr lvl="1"/>
            <a:r>
              <a:rPr lang="ru-RU" dirty="0"/>
              <a:t>Инвестиции: 1 000 000 у. е.</a:t>
            </a:r>
          </a:p>
          <a:p>
            <a:pPr lvl="1"/>
            <a:r>
              <a:rPr lang="ru-RU" dirty="0"/>
              <a:t>Год 1: 400 000 у. е.</a:t>
            </a:r>
          </a:p>
          <a:p>
            <a:pPr lvl="1"/>
            <a:r>
              <a:rPr lang="ru-RU" dirty="0"/>
              <a:t>Год 2: 500 000 у. е.</a:t>
            </a:r>
          </a:p>
          <a:p>
            <a:pPr lvl="1"/>
            <a:r>
              <a:rPr lang="ru-RU" dirty="0"/>
              <a:t>Год 3: 300 000 у. е.</a:t>
            </a:r>
          </a:p>
          <a:p>
            <a:r>
              <a:rPr lang="ru-RU" dirty="0"/>
              <a:t>IRR находится путём подбора </a:t>
            </a:r>
            <a:r>
              <a:rPr lang="ru-RU" dirty="0" err="1"/>
              <a:t>rrr</a:t>
            </a:r>
            <a:r>
              <a:rPr lang="ru-RU" dirty="0"/>
              <a:t>, при котором NPV = 0.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90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ROI</a:t>
            </a:r>
            <a:r>
              <a:rPr lang="ru-RU" dirty="0"/>
              <a:t> позволяет быстро оценить рентабельность.</a:t>
            </a:r>
          </a:p>
          <a:p>
            <a:r>
              <a:rPr lang="ru-RU" b="1" dirty="0"/>
              <a:t>NPV</a:t>
            </a:r>
            <a:r>
              <a:rPr lang="ru-RU" dirty="0"/>
              <a:t> показывает долгосрочную прибыльность с учётом стоимости денег.</a:t>
            </a:r>
          </a:p>
          <a:p>
            <a:r>
              <a:rPr lang="ru-RU" b="1" dirty="0"/>
              <a:t>IRR</a:t>
            </a:r>
            <a:r>
              <a:rPr lang="ru-RU" dirty="0"/>
              <a:t> помогает сравнивать проекты с учётом доходности.</a:t>
            </a:r>
          </a:p>
          <a:p>
            <a:endParaRPr lang="ru-RU" dirty="0"/>
          </a:p>
          <a:p>
            <a:r>
              <a:rPr lang="ru-RU" dirty="0"/>
              <a:t>Все три показателя дополняют друг друга, создавая комплексное представление об эффективности проекта.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89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10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Каждую </a:t>
            </a:r>
            <a:r>
              <a:rPr lang="ru-RU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подтему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начинаем со слайда-разделителя.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Введение в оценку стоимости</a:t>
            </a:r>
          </a:p>
          <a:p>
            <a:r>
              <a:rPr lang="ru-RU" b="1" dirty="0"/>
              <a:t>Определение</a:t>
            </a:r>
            <a:r>
              <a:rPr lang="ru-RU" dirty="0"/>
              <a:t>: оценка стоимости проекта — процесс прогнозирования затрат на выполнение проекта, включая ресурсы, инфраструктуру и другие расходы.</a:t>
            </a:r>
          </a:p>
          <a:p>
            <a:r>
              <a:rPr lang="ru-RU" b="1" dirty="0"/>
              <a:t>Зачем это важно?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Формирование бюджета.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Оценка целесообразности реализации проекта.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Планирование ресурсов.</a:t>
            </a:r>
          </a:p>
          <a:p>
            <a:r>
              <a:rPr lang="ru-RU" b="1" dirty="0"/>
              <a:t>Три основных подхода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Аналитический.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Экспертный.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Аналоговый.</a:t>
            </a:r>
          </a:p>
          <a:p>
            <a:pPr lvl="1"/>
            <a:endParaRPr lang="ru-RU" dirty="0"/>
          </a:p>
          <a:p>
            <a:pPr lvl="0"/>
            <a:r>
              <a:rPr lang="ru-RU" dirty="0"/>
              <a:t>Рассмотрим</a:t>
            </a:r>
            <a:r>
              <a:rPr lang="ru-RU" baseline="0" dirty="0"/>
              <a:t> их подробнее…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6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Аналитический подход</a:t>
            </a:r>
          </a:p>
          <a:p>
            <a:r>
              <a:rPr lang="ru-RU" b="1" dirty="0"/>
              <a:t>Описание метода</a:t>
            </a:r>
            <a:br>
              <a:rPr lang="ru-RU" dirty="0"/>
            </a:br>
            <a:r>
              <a:rPr lang="ru-RU" dirty="0"/>
              <a:t>Аналитический подход основывается на математических моделях и данных, позволяя получить объективную оценку.</a:t>
            </a:r>
          </a:p>
          <a:p>
            <a:pPr lvl="1"/>
            <a:r>
              <a:rPr lang="ru-RU" dirty="0"/>
              <a:t>Используются формулы, статистика и исторические данные.</a:t>
            </a:r>
          </a:p>
          <a:p>
            <a:pPr lvl="1"/>
            <a:r>
              <a:rPr lang="ru-RU" dirty="0"/>
              <a:t>Требуется глубокое понимание структуры проекта и его компонентов.</a:t>
            </a:r>
          </a:p>
          <a:p>
            <a:r>
              <a:rPr lang="ru-RU" b="1" dirty="0"/>
              <a:t>Примеры аналитических методов</a:t>
            </a:r>
            <a:endParaRPr lang="ru-RU" dirty="0"/>
          </a:p>
          <a:p>
            <a:pPr lvl="1"/>
            <a:r>
              <a:rPr lang="ru-RU" b="1" dirty="0"/>
              <a:t>Метод функциональных точек</a:t>
            </a:r>
            <a:endParaRPr lang="ru-RU" dirty="0"/>
          </a:p>
          <a:p>
            <a:pPr lvl="2"/>
            <a:r>
              <a:rPr lang="ru-RU" dirty="0"/>
              <a:t>Оцениваются функциональные требования (количество экранов, отчётов, запросов).</a:t>
            </a:r>
          </a:p>
          <a:p>
            <a:pPr lvl="2"/>
            <a:r>
              <a:rPr lang="ru-RU" dirty="0"/>
              <a:t>Каждой функции присваивается сложность (низкая, средняя, высокая).</a:t>
            </a:r>
          </a:p>
          <a:p>
            <a:pPr lvl="2"/>
            <a:r>
              <a:rPr lang="ru-RU" dirty="0"/>
              <a:t>Стоимость вычисляется как сумма функциональных точек, умноженная на коэффициент (стоимость 1 функциональной точки).</a:t>
            </a:r>
          </a:p>
          <a:p>
            <a:pPr lvl="2"/>
            <a:r>
              <a:rPr lang="ru-RU" b="1" dirty="0"/>
              <a:t>Формула</a:t>
            </a:r>
            <a:r>
              <a:rPr lang="ru-RU" dirty="0"/>
              <a:t>: Общая стоимость = Количество функций × Коэффициент стоимости \ </a:t>
            </a:r>
            <a:r>
              <a:rPr lang="ru-RU" dirty="0" err="1"/>
              <a:t>text</a:t>
            </a:r>
            <a:r>
              <a:rPr lang="ru-RU" dirty="0"/>
              <a:t>{Общая стоимость} = \ </a:t>
            </a:r>
            <a:r>
              <a:rPr lang="ru-RU" dirty="0" err="1"/>
              <a:t>text</a:t>
            </a:r>
            <a:r>
              <a:rPr lang="ru-RU" dirty="0"/>
              <a:t>{Количество функций} \ </a:t>
            </a:r>
            <a:r>
              <a:rPr lang="ru-RU" dirty="0" err="1"/>
              <a:t>times</a:t>
            </a:r>
            <a:r>
              <a:rPr lang="ru-RU" dirty="0"/>
              <a:t> \ </a:t>
            </a:r>
            <a:r>
              <a:rPr lang="ru-RU" dirty="0" err="1"/>
              <a:t>text</a:t>
            </a:r>
            <a:r>
              <a:rPr lang="ru-RU" dirty="0"/>
              <a:t>{Коэффициент стоимости} Общая стоимость = Количество функций × Коэффициент стоимости</a:t>
            </a:r>
          </a:p>
          <a:p>
            <a:pPr lvl="2"/>
            <a:r>
              <a:rPr lang="ru-RU" b="1" dirty="0"/>
              <a:t>Пример</a:t>
            </a:r>
            <a:r>
              <a:rPr lang="ru-RU" dirty="0"/>
              <a:t>: проект с 10 функциональными точками при стоимости 500 у. е. за точку обойдётся в 5 000 у. е.</a:t>
            </a:r>
          </a:p>
          <a:p>
            <a:pPr lvl="1"/>
            <a:r>
              <a:rPr lang="ru-RU" b="1" dirty="0"/>
              <a:t>Оценка по объёму работы</a:t>
            </a:r>
            <a:endParaRPr lang="ru-RU" dirty="0"/>
          </a:p>
          <a:p>
            <a:pPr lvl="2"/>
            <a:r>
              <a:rPr lang="ru-RU" dirty="0"/>
              <a:t>Количество человеко-часов, необходимых для выполнения задач.</a:t>
            </a:r>
          </a:p>
          <a:p>
            <a:pPr lvl="2"/>
            <a:r>
              <a:rPr lang="ru-RU" dirty="0"/>
              <a:t>Учитывается средняя ставка сотрудника.</a:t>
            </a:r>
          </a:p>
          <a:p>
            <a:pPr lvl="2"/>
            <a:r>
              <a:rPr lang="ru-RU" b="1" dirty="0"/>
              <a:t>Формула</a:t>
            </a:r>
            <a:r>
              <a:rPr lang="ru-RU" dirty="0"/>
              <a:t>: Стоимость= Человеко-часы × Ставка \ </a:t>
            </a:r>
            <a:r>
              <a:rPr lang="ru-RU" dirty="0" err="1"/>
              <a:t>text</a:t>
            </a:r>
            <a:r>
              <a:rPr lang="ru-RU" dirty="0"/>
              <a:t>{Стоимость} = \ </a:t>
            </a:r>
            <a:r>
              <a:rPr lang="ru-RU" dirty="0" err="1"/>
              <a:t>text</a:t>
            </a:r>
            <a:r>
              <a:rPr lang="ru-RU" dirty="0"/>
              <a:t>{Человеко-часы} \ </a:t>
            </a:r>
            <a:r>
              <a:rPr lang="ru-RU" dirty="0" err="1"/>
              <a:t>times</a:t>
            </a:r>
            <a:r>
              <a:rPr lang="ru-RU" dirty="0"/>
              <a:t> \ </a:t>
            </a:r>
            <a:r>
              <a:rPr lang="ru-RU" dirty="0" err="1"/>
              <a:t>text</a:t>
            </a:r>
            <a:r>
              <a:rPr lang="ru-RU" dirty="0"/>
              <a:t>{Ставка}Стоимость = Человеко-часы × Ставка</a:t>
            </a:r>
          </a:p>
          <a:p>
            <a:pPr lvl="2"/>
            <a:r>
              <a:rPr lang="ru-RU" b="1" dirty="0"/>
              <a:t>Пример</a:t>
            </a:r>
            <a:r>
              <a:rPr lang="ru-RU" dirty="0"/>
              <a:t>: 100 часов работы с оплатой 30 у. е. за час = 3 000 у. е.</a:t>
            </a:r>
          </a:p>
          <a:p>
            <a:r>
              <a:rPr lang="ru-RU" b="1" dirty="0"/>
              <a:t>Преимущества аналитического подхода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Высокая точность при наличии достаточных данных.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Объективность.</a:t>
            </a:r>
          </a:p>
          <a:p>
            <a:r>
              <a:rPr lang="ru-RU" b="1" dirty="0"/>
              <a:t>Недостатки</a:t>
            </a:r>
            <a:r>
              <a:rPr lang="ru-RU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Требует большого количества информации.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Зависимость от корректности исходных данных.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7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Экспертный подход</a:t>
            </a:r>
          </a:p>
          <a:p>
            <a:r>
              <a:rPr lang="ru-RU" b="1" dirty="0"/>
              <a:t>Описание метода</a:t>
            </a:r>
            <a:br>
              <a:rPr lang="ru-RU" dirty="0"/>
            </a:br>
            <a:r>
              <a:rPr lang="ru-RU" dirty="0"/>
              <a:t>Оценка основывается на знаниях и опыте экспертов, которые предлагают свои расчёты на основе интуиции и прошлых проектов.</a:t>
            </a:r>
          </a:p>
          <a:p>
            <a:r>
              <a:rPr lang="ru-RU" b="1" dirty="0"/>
              <a:t>Пример применения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Проведение мозгового штурма с экспертами для оценки.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Определение средней стоимости проекта на основе их предложений.</a:t>
            </a:r>
          </a:p>
          <a:p>
            <a:r>
              <a:rPr lang="ru-RU" b="1" dirty="0"/>
              <a:t>Преимущества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Гибкость: подходит для новых и уникальных проектов.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Высокая скорость: не требует длительных расчётов.</a:t>
            </a:r>
          </a:p>
          <a:p>
            <a:r>
              <a:rPr lang="ru-RU" b="1" dirty="0"/>
              <a:t>Недостатки</a:t>
            </a:r>
            <a:r>
              <a:rPr lang="ru-RU" dirty="0"/>
              <a:t>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Субъективность: разные эксперты могут предложить разные оценки.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Зависимость от уровня опыта эксперта.</a:t>
            </a:r>
          </a:p>
          <a:p>
            <a:r>
              <a:rPr lang="ru-RU" b="1" dirty="0"/>
              <a:t>Инструменты для минимизации субъективности</a:t>
            </a:r>
            <a:endParaRPr lang="ru-RU" dirty="0"/>
          </a:p>
          <a:p>
            <a:pPr lvl="1"/>
            <a:r>
              <a:rPr lang="ru-RU" dirty="0"/>
              <a:t>Метод </a:t>
            </a:r>
            <a:r>
              <a:rPr lang="ru-RU" dirty="0" err="1"/>
              <a:t>Дельфи</a:t>
            </a:r>
            <a:r>
              <a:rPr lang="ru-RU" dirty="0"/>
              <a:t> — несколько раундов опросов экспертов с уточнением их мнений.</a:t>
            </a:r>
          </a:p>
          <a:p>
            <a:pPr lvl="1"/>
            <a:r>
              <a:rPr lang="ru-RU" dirty="0"/>
              <a:t>Применение весовых коэффициентов для оценки надёжности каждого эксперта.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Аналоговый подход</a:t>
            </a:r>
          </a:p>
          <a:p>
            <a:r>
              <a:rPr lang="ru-RU" b="1" dirty="0"/>
              <a:t>Описание метода</a:t>
            </a:r>
            <a:br>
              <a:rPr lang="ru-RU" dirty="0"/>
            </a:br>
            <a:r>
              <a:rPr lang="ru-RU" dirty="0"/>
              <a:t>Оценка производится на основе сравнения с похожими проектами.</a:t>
            </a:r>
          </a:p>
          <a:p>
            <a:r>
              <a:rPr lang="ru-RU" b="1" dirty="0"/>
              <a:t>Шаги использования аналогового подхода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Поиск проекта-аналога.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Анализ сходств и различий.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Корректировка затрат в зависимости от масштабов и уникальных факторов текущего проекта.</a:t>
            </a:r>
          </a:p>
          <a:p>
            <a:r>
              <a:rPr lang="ru-RU" b="1" dirty="0"/>
              <a:t>Пример</a:t>
            </a:r>
            <a:endParaRPr lang="ru-RU" dirty="0"/>
          </a:p>
          <a:p>
            <a:pPr lvl="1"/>
            <a:r>
              <a:rPr lang="ru-RU" dirty="0"/>
              <a:t>В прошлом проект с разработкой веб-приложения обошёлся в 1 млн у. е.</a:t>
            </a:r>
          </a:p>
          <a:p>
            <a:pPr lvl="1"/>
            <a:r>
              <a:rPr lang="ru-RU" dirty="0"/>
              <a:t>Новый проект аналогичен, но его сложность на 20% выше.</a:t>
            </a:r>
          </a:p>
          <a:p>
            <a:pPr lvl="1"/>
            <a:r>
              <a:rPr lang="ru-RU" b="1" dirty="0"/>
              <a:t>Расчёт</a:t>
            </a:r>
            <a:r>
              <a:rPr lang="ru-RU" dirty="0"/>
              <a:t>: 1 млн у. е. × 1,2 = 1,2 млн у. е.</a:t>
            </a:r>
          </a:p>
          <a:p>
            <a:r>
              <a:rPr lang="ru-RU" b="1" dirty="0"/>
              <a:t>Преимущества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Высокая скорость расчёта.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Использование реальных данных.</a:t>
            </a:r>
          </a:p>
          <a:p>
            <a:r>
              <a:rPr lang="ru-RU" b="1" dirty="0"/>
              <a:t>Недостатки</a:t>
            </a:r>
            <a:endParaRPr lang="ru-RU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Подходит только для типовых проектов.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ru-RU" dirty="0"/>
              <a:t>Возможны ошибки при неверном выборе проекта-аналога.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comments" Target="../comments/commen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comments" Target="../comments/commen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comments" Target="../comments/commen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361082" y="3264098"/>
            <a:ext cx="4220996" cy="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dirty="0">
                <a:latin typeface="Arial"/>
              </a:rPr>
              <a:t>Бюджетирование проекта</a:t>
            </a:r>
            <a:endParaRPr dirty="0"/>
          </a:p>
        </p:txBody>
      </p:sp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251029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Планирование           и управление ресурсами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5057-40F2-AE12-81E7-8C2914B5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Сравнительная таблица методов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721B9F-1EF9-5374-FE6B-6371A94E20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02639"/>
              </p:ext>
            </p:extLst>
          </p:nvPr>
        </p:nvGraphicFramePr>
        <p:xfrm>
          <a:off x="305618" y="4423028"/>
          <a:ext cx="10895780" cy="173736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2104616">
                  <a:extLst>
                    <a:ext uri="{9D8B030D-6E8A-4147-A177-3AD203B41FA5}">
                      <a16:colId xmlns:a16="http://schemas.microsoft.com/office/drawing/2014/main" val="1125368068"/>
                    </a:ext>
                  </a:extLst>
                </a:gridCol>
                <a:gridCol w="3500335">
                  <a:extLst>
                    <a:ext uri="{9D8B030D-6E8A-4147-A177-3AD203B41FA5}">
                      <a16:colId xmlns:a16="http://schemas.microsoft.com/office/drawing/2014/main" val="315519596"/>
                    </a:ext>
                  </a:extLst>
                </a:gridCol>
                <a:gridCol w="2756633">
                  <a:extLst>
                    <a:ext uri="{9D8B030D-6E8A-4147-A177-3AD203B41FA5}">
                      <a16:colId xmlns:a16="http://schemas.microsoft.com/office/drawing/2014/main" val="2078210126"/>
                    </a:ext>
                  </a:extLst>
                </a:gridCol>
                <a:gridCol w="2534196">
                  <a:extLst>
                    <a:ext uri="{9D8B030D-6E8A-4147-A177-3AD203B41FA5}">
                      <a16:colId xmlns:a16="http://schemas.microsoft.com/office/drawing/2014/main" val="3307487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Метод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Преимущества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Недостатки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Применимость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511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Аналитический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Точность, объективность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Требует данных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Сложные проекты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03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Экспертный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Гибкость, высокая скорость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Субъективность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Уникальные проекты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4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Аналоговый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Высокая скорость, использование опыта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Ограниченная применимость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Типовые проекты</a:t>
                      </a: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64758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0F6266-002B-8FFD-8E0D-F43931B48D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70" b="2479"/>
          <a:stretch/>
        </p:blipFill>
        <p:spPr>
          <a:xfrm>
            <a:off x="305619" y="895699"/>
            <a:ext cx="6679381" cy="331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 dirty="0"/>
              <a:t>Формирование бюджета проекта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487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ABDF9-A070-7EA2-30B1-CFA3E697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93954"/>
          </a:xfrm>
        </p:spPr>
        <p:txBody>
          <a:bodyPr/>
          <a:lstStyle/>
          <a:p>
            <a:r>
              <a:rPr lang="ru-RU" sz="3200" dirty="0"/>
              <a:t>Определение бюджета</a:t>
            </a:r>
            <a:endParaRPr lang="ru-RU" dirty="0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8CBC927-70E5-FD4A-E526-28A6650BD062}"/>
              </a:ext>
            </a:extLst>
          </p:cNvPr>
          <p:cNvGrpSpPr/>
          <p:nvPr/>
        </p:nvGrpSpPr>
        <p:grpSpPr>
          <a:xfrm>
            <a:off x="432619" y="1113630"/>
            <a:ext cx="3048000" cy="2518570"/>
            <a:chOff x="-1" y="1"/>
            <a:chExt cx="3048000" cy="2518570"/>
          </a:xfrm>
        </p:grpSpPr>
        <p:sp>
          <p:nvSpPr>
            <p:cNvPr id="19" name="Прямоугольник с одним скругленным углом 18">
              <a:extLst>
                <a:ext uri="{FF2B5EF4-FFF2-40B4-BE49-F238E27FC236}">
                  <a16:creationId xmlns:a16="http://schemas.microsoft.com/office/drawing/2014/main" id="{8B155096-CFF9-0ABD-78A7-5D183D58ED5E}"/>
                </a:ext>
              </a:extLst>
            </p:cNvPr>
            <p:cNvSpPr/>
            <p:nvPr/>
          </p:nvSpPr>
          <p:spPr>
            <a:xfrm rot="16200000">
              <a:off x="264714" y="-264714"/>
              <a:ext cx="2518570" cy="3048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5ADA19-0768-3E3C-7ABA-AE563C7F28CA}"/>
                </a:ext>
              </a:extLst>
            </p:cNvPr>
            <p:cNvSpPr txBox="1"/>
            <p:nvPr/>
          </p:nvSpPr>
          <p:spPr>
            <a:xfrm rot="21600000">
              <a:off x="-1" y="1"/>
              <a:ext cx="3048000" cy="188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Трудовые ресурсы</a:t>
              </a:r>
            </a:p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Заработная плата, сверхурочные, налоги на ФОТ.</a:t>
              </a: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BA45A6-7481-B7BD-AE49-0150DBA9843C}"/>
              </a:ext>
            </a:extLst>
          </p:cNvPr>
          <p:cNvGrpSpPr/>
          <p:nvPr/>
        </p:nvGrpSpPr>
        <p:grpSpPr>
          <a:xfrm>
            <a:off x="3480620" y="1113629"/>
            <a:ext cx="3048000" cy="2518570"/>
            <a:chOff x="3048000" y="0"/>
            <a:chExt cx="3048000" cy="2518570"/>
          </a:xfrm>
          <a:solidFill>
            <a:schemeClr val="bg2"/>
          </a:solidFill>
        </p:grpSpPr>
        <p:sp>
          <p:nvSpPr>
            <p:cNvPr id="17" name="Прямоугольник с одним скругленным углом 16">
              <a:extLst>
                <a:ext uri="{FF2B5EF4-FFF2-40B4-BE49-F238E27FC236}">
                  <a16:creationId xmlns:a16="http://schemas.microsoft.com/office/drawing/2014/main" id="{02C47CC8-FBDE-6BC9-2B32-03CC483C5063}"/>
                </a:ext>
              </a:extLst>
            </p:cNvPr>
            <p:cNvSpPr/>
            <p:nvPr/>
          </p:nvSpPr>
          <p:spPr>
            <a:xfrm>
              <a:off x="3048000" y="0"/>
              <a:ext cx="3048000" cy="2518570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171762"/>
                <a:satOff val="-33333"/>
                <a:lumOff val="14379"/>
                <a:alphaOff val="0"/>
              </a:schemeClr>
            </a:fillRef>
            <a:effectRef idx="0">
              <a:schemeClr val="accent2">
                <a:hueOff val="-4171762"/>
                <a:satOff val="-33333"/>
                <a:lumOff val="143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5D46361-DC71-D0F1-394C-36333480C76D}"/>
                </a:ext>
              </a:extLst>
            </p:cNvPr>
            <p:cNvSpPr txBox="1"/>
            <p:nvPr/>
          </p:nvSpPr>
          <p:spPr>
            <a:xfrm>
              <a:off x="3048000" y="0"/>
              <a:ext cx="3048000" cy="1888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Материальные ресурсы</a:t>
              </a:r>
            </a:p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/>
                <a:t> Оборудование, сырьё, материалы.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41A421F-68C7-401A-2CB8-468F83FFE35E}"/>
              </a:ext>
            </a:extLst>
          </p:cNvPr>
          <p:cNvGrpSpPr/>
          <p:nvPr/>
        </p:nvGrpSpPr>
        <p:grpSpPr>
          <a:xfrm>
            <a:off x="432620" y="3632199"/>
            <a:ext cx="3048000" cy="2518571"/>
            <a:chOff x="0" y="2518570"/>
            <a:chExt cx="3048000" cy="2518571"/>
          </a:xfrm>
          <a:solidFill>
            <a:schemeClr val="accent6"/>
          </a:solidFill>
        </p:grpSpPr>
        <p:sp>
          <p:nvSpPr>
            <p:cNvPr id="15" name="Прямоугольник с одним скругленным углом 14">
              <a:extLst>
                <a:ext uri="{FF2B5EF4-FFF2-40B4-BE49-F238E27FC236}">
                  <a16:creationId xmlns:a16="http://schemas.microsoft.com/office/drawing/2014/main" id="{D8BA036F-662F-1375-2290-94C7194599BD}"/>
                </a:ext>
              </a:extLst>
            </p:cNvPr>
            <p:cNvSpPr/>
            <p:nvPr/>
          </p:nvSpPr>
          <p:spPr>
            <a:xfrm rot="10800000">
              <a:off x="0" y="2518570"/>
              <a:ext cx="3048000" cy="2518570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343525"/>
                <a:satOff val="-66667"/>
                <a:lumOff val="28758"/>
                <a:alphaOff val="0"/>
              </a:schemeClr>
            </a:fillRef>
            <a:effectRef idx="0">
              <a:schemeClr val="accent2">
                <a:hueOff val="-8343525"/>
                <a:satOff val="-66667"/>
                <a:lumOff val="28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7EC03A-4679-6DE2-3A46-46070761F498}"/>
                </a:ext>
              </a:extLst>
            </p:cNvPr>
            <p:cNvSpPr txBox="1"/>
            <p:nvPr/>
          </p:nvSpPr>
          <p:spPr>
            <a:xfrm rot="21600000">
              <a:off x="0" y="3148213"/>
              <a:ext cx="3048000" cy="188892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>
                  <a:solidFill>
                    <a:schemeClr val="tx1"/>
                  </a:solidFill>
                </a:rPr>
                <a:t>Инфраструктурные ресурсы</a:t>
              </a:r>
            </a:p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kern="1200" dirty="0">
                  <a:solidFill>
                    <a:schemeClr val="tx1"/>
                  </a:solidFill>
                </a:rPr>
                <a:t>Аренда офисов, серверов, ПО, облачные услуги.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5FA3C82-5D54-B54F-BC67-F00C62ED9A4E}"/>
              </a:ext>
            </a:extLst>
          </p:cNvPr>
          <p:cNvGrpSpPr/>
          <p:nvPr/>
        </p:nvGrpSpPr>
        <p:grpSpPr>
          <a:xfrm>
            <a:off x="3480619" y="3632200"/>
            <a:ext cx="3048000" cy="2518570"/>
            <a:chOff x="3047999" y="2518571"/>
            <a:chExt cx="3048000" cy="2518570"/>
          </a:xfrm>
        </p:grpSpPr>
        <p:sp>
          <p:nvSpPr>
            <p:cNvPr id="13" name="Прямоугольник с одним скругленным углом 12">
              <a:extLst>
                <a:ext uri="{FF2B5EF4-FFF2-40B4-BE49-F238E27FC236}">
                  <a16:creationId xmlns:a16="http://schemas.microsoft.com/office/drawing/2014/main" id="{04BB6DA9-16F9-D2D8-55B5-B26031FC4C67}"/>
                </a:ext>
              </a:extLst>
            </p:cNvPr>
            <p:cNvSpPr/>
            <p:nvPr/>
          </p:nvSpPr>
          <p:spPr>
            <a:xfrm rot="5400000">
              <a:off x="3312714" y="2253856"/>
              <a:ext cx="2518570" cy="3048000"/>
            </a:xfrm>
            <a:prstGeom prst="round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2515287"/>
                <a:satOff val="-100000"/>
                <a:lumOff val="43137"/>
                <a:alphaOff val="0"/>
              </a:schemeClr>
            </a:fillRef>
            <a:effectRef idx="0">
              <a:schemeClr val="accent2">
                <a:hueOff val="-12515287"/>
                <a:satOff val="-100000"/>
                <a:lumOff val="4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511FC8-ACC6-AA40-BA4F-1EDD03091040}"/>
                </a:ext>
              </a:extLst>
            </p:cNvPr>
            <p:cNvSpPr txBox="1"/>
            <p:nvPr/>
          </p:nvSpPr>
          <p:spPr>
            <a:xfrm>
              <a:off x="3047999" y="3148213"/>
              <a:ext cx="3048000" cy="1888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Административные ресурсы</a:t>
              </a:r>
            </a:p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0" kern="1200" dirty="0"/>
                <a:t>К</a:t>
              </a:r>
              <a:r>
                <a:rPr lang="ru-RU" sz="1900" kern="1200" dirty="0"/>
                <a:t>омандировки, канцелярские товары, расходы на управление проектом.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F1D5008-2A41-9E68-D5F9-9E623DD23998}"/>
              </a:ext>
            </a:extLst>
          </p:cNvPr>
          <p:cNvGrpSpPr/>
          <p:nvPr/>
        </p:nvGrpSpPr>
        <p:grpSpPr>
          <a:xfrm>
            <a:off x="2148349" y="2743893"/>
            <a:ext cx="2410952" cy="1517948"/>
            <a:chOff x="1715728" y="1630264"/>
            <a:chExt cx="2664543" cy="1776612"/>
          </a:xfrm>
        </p:grpSpPr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021A93BA-7EC3-697D-5ED5-CCEC3DE15991}"/>
                </a:ext>
              </a:extLst>
            </p:cNvPr>
            <p:cNvSpPr/>
            <p:nvPr/>
          </p:nvSpPr>
          <p:spPr>
            <a:xfrm>
              <a:off x="1715728" y="1630264"/>
              <a:ext cx="2664543" cy="177661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2">
              <a:extLst>
                <a:ext uri="{FF2B5EF4-FFF2-40B4-BE49-F238E27FC236}">
                  <a16:creationId xmlns:a16="http://schemas.microsoft.com/office/drawing/2014/main" id="{F0CF6AD3-CF6F-304D-D467-611CD798129E}"/>
                </a:ext>
              </a:extLst>
            </p:cNvPr>
            <p:cNvSpPr txBox="1"/>
            <p:nvPr/>
          </p:nvSpPr>
          <p:spPr>
            <a:xfrm>
              <a:off x="1802455" y="1716991"/>
              <a:ext cx="2491089" cy="1603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kern="1200" dirty="0"/>
                <a:t>Ключевые элементы бюджета</a:t>
              </a:r>
              <a:endParaRPr lang="ru-RU" sz="1900" kern="1200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F25CFF8-7B69-F2A8-0BE8-9E333803BFC6}"/>
              </a:ext>
            </a:extLst>
          </p:cNvPr>
          <p:cNvSpPr/>
          <p:nvPr/>
        </p:nvSpPr>
        <p:spPr>
          <a:xfrm>
            <a:off x="6795729" y="1113629"/>
            <a:ext cx="45916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Бюджет проекта — </a:t>
            </a:r>
            <a:r>
              <a:rPr lang="ru-RU" dirty="0"/>
              <a:t>это </a:t>
            </a:r>
            <a:r>
              <a:rPr lang="ru-RU" b="1" dirty="0"/>
              <a:t>документированный план расходов</a:t>
            </a:r>
            <a:r>
              <a:rPr lang="ru-RU" dirty="0"/>
              <a:t>, необходимый для достижения целей проекта. </a:t>
            </a:r>
          </a:p>
          <a:p>
            <a:pPr algn="just"/>
            <a:r>
              <a:rPr lang="ru-RU" dirty="0"/>
              <a:t>Он включает в себя расчёт всех ресурсов, необходимых для выполнения проекта, и служит основой для последующего мониторинга               и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166793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B5EB-A515-7EAA-98AC-8E8D523A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Формирование бюджета на реализацию проекта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B28667-1734-A458-FAA9-855848AC84E5}"/>
              </a:ext>
            </a:extLst>
          </p:cNvPr>
          <p:cNvSpPr/>
          <p:nvPr/>
        </p:nvSpPr>
        <p:spPr>
          <a:xfrm>
            <a:off x="432619" y="1057846"/>
            <a:ext cx="8418512" cy="646113"/>
          </a:xfrm>
          <a:prstGeom prst="rect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en-US" b="1" dirty="0">
                <a:solidFill>
                  <a:schemeClr val="tx2"/>
                </a:solidFill>
                <a:latin typeface="+mn-lt"/>
              </a:rPr>
              <a:t>Оценка стоимости — </a:t>
            </a:r>
            <a:r>
              <a:rPr lang="ru-RU" altLang="en-US" dirty="0">
                <a:solidFill>
                  <a:schemeClr val="tx2"/>
                </a:solidFill>
                <a:latin typeface="+mn-lt"/>
              </a:rPr>
              <a:t>деятельность по приближенной оценке денежных ресурсов, необходимых для выполнения мероприятий проекта.</a:t>
            </a:r>
            <a:endParaRPr lang="ru-RU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Прямоугольник 106">
            <a:extLst>
              <a:ext uri="{FF2B5EF4-FFF2-40B4-BE49-F238E27FC236}">
                <a16:creationId xmlns:a16="http://schemas.microsoft.com/office/drawing/2014/main" id="{E97F9983-B66B-358F-0B45-083F941C9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19" y="5704458"/>
            <a:ext cx="8304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05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05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0588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05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0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1600" i="1" dirty="0">
                <a:latin typeface="+mn-lt"/>
              </a:rPr>
              <a:t>При оценке стоимости также необходимо учитывать </a:t>
            </a:r>
            <a:r>
              <a:rPr lang="ru-RU" altLang="en-US" sz="1800" b="1" i="1" dirty="0">
                <a:latin typeface="+mn-lt"/>
              </a:rPr>
              <a:t>резерв </a:t>
            </a:r>
            <a:r>
              <a:rPr lang="ru-RU" altLang="en-US" sz="1600" i="1" dirty="0">
                <a:latin typeface="+mn-lt"/>
              </a:rPr>
              <a:t>на покрытие инфляции, стоимость привлечения финансирования или средства на возможные потери.</a:t>
            </a:r>
          </a:p>
        </p:txBody>
      </p:sp>
      <p:grpSp>
        <p:nvGrpSpPr>
          <p:cNvPr id="5" name="Группа 1">
            <a:extLst>
              <a:ext uri="{FF2B5EF4-FFF2-40B4-BE49-F238E27FC236}">
                <a16:creationId xmlns:a16="http://schemas.microsoft.com/office/drawing/2014/main" id="{FFBF5749-F568-AC0F-8CDB-3E1CD8C3FD92}"/>
              </a:ext>
            </a:extLst>
          </p:cNvPr>
          <p:cNvGrpSpPr>
            <a:grpSpLocks/>
          </p:cNvGrpSpPr>
          <p:nvPr/>
        </p:nvGrpSpPr>
        <p:grpSpPr bwMode="auto">
          <a:xfrm>
            <a:off x="523107" y="2889820"/>
            <a:ext cx="8297863" cy="2413000"/>
            <a:chOff x="584851" y="3306432"/>
            <a:chExt cx="8298476" cy="2412566"/>
          </a:xfrm>
        </p:grpSpPr>
        <p:sp>
          <p:nvSpPr>
            <p:cNvPr id="6" name="Текст 18">
              <a:extLst>
                <a:ext uri="{FF2B5EF4-FFF2-40B4-BE49-F238E27FC236}">
                  <a16:creationId xmlns:a16="http://schemas.microsoft.com/office/drawing/2014/main" id="{BF364E67-F014-AECE-8234-41216EB3D2E4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-96726" y="4000707"/>
              <a:ext cx="2399868" cy="1036715"/>
            </a:xfrm>
            <a:prstGeom prst="rect">
              <a:avLst/>
            </a:prstGeom>
            <a:solidFill>
              <a:schemeClr val="accent2"/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1993">
                <a:spcBef>
                  <a:spcPts val="942"/>
                </a:spcBef>
                <a:defRPr/>
              </a:pPr>
              <a:r>
                <a:rPr lang="ru-RU" sz="1368" b="1" dirty="0">
                  <a:solidFill>
                    <a:srgbClr val="FFFFFF"/>
                  </a:solidFill>
                </a:rPr>
                <a:t>Расчёт оптимальной стоимости проекта связан с поиском компромисса в отношении стоимости между: </a:t>
              </a:r>
            </a:p>
          </p:txBody>
        </p:sp>
        <p:sp>
          <p:nvSpPr>
            <p:cNvPr id="7" name="Текст 18">
              <a:extLst>
                <a:ext uri="{FF2B5EF4-FFF2-40B4-BE49-F238E27FC236}">
                  <a16:creationId xmlns:a16="http://schemas.microsoft.com/office/drawing/2014/main" id="{B5BC4EEA-BC5E-9402-B916-22AFEADBFFC9}"/>
                </a:ext>
              </a:extLst>
            </p:cNvPr>
            <p:cNvSpPr txBox="1">
              <a:spLocks/>
            </p:cNvSpPr>
            <p:nvPr/>
          </p:nvSpPr>
          <p:spPr>
            <a:xfrm>
              <a:off x="2075624" y="3315955"/>
              <a:ext cx="2691011" cy="555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00000"/>
                </a:lnSpc>
                <a:spcBef>
                  <a:spcPts val="513"/>
                </a:spcBef>
                <a:spcAft>
                  <a:spcPts val="513"/>
                </a:spcAft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Объёмами выполняемых мероприятий</a:t>
              </a:r>
            </a:p>
          </p:txBody>
        </p:sp>
        <p:sp>
          <p:nvSpPr>
            <p:cNvPr id="8" name="Текст 18">
              <a:extLst>
                <a:ext uri="{FF2B5EF4-FFF2-40B4-BE49-F238E27FC236}">
                  <a16:creationId xmlns:a16="http://schemas.microsoft.com/office/drawing/2014/main" id="{34DBF0CF-F608-8AFC-EBBA-844097353A1D}"/>
                </a:ext>
              </a:extLst>
            </p:cNvPr>
            <p:cNvSpPr txBox="1">
              <a:spLocks/>
            </p:cNvSpPr>
            <p:nvPr/>
          </p:nvSpPr>
          <p:spPr>
            <a:xfrm>
              <a:off x="2070861" y="3933382"/>
              <a:ext cx="2691012" cy="5586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Сроками реализации</a:t>
              </a:r>
            </a:p>
          </p:txBody>
        </p:sp>
        <p:sp>
          <p:nvSpPr>
            <p:cNvPr id="9" name="Текст 18">
              <a:extLst>
                <a:ext uri="{FF2B5EF4-FFF2-40B4-BE49-F238E27FC236}">
                  <a16:creationId xmlns:a16="http://schemas.microsoft.com/office/drawing/2014/main" id="{8C1FD3B3-3B9B-7D41-89EC-B29FABBA964F}"/>
                </a:ext>
              </a:extLst>
            </p:cNvPr>
            <p:cNvSpPr txBox="1">
              <a:spLocks/>
            </p:cNvSpPr>
            <p:nvPr/>
          </p:nvSpPr>
          <p:spPr>
            <a:xfrm>
              <a:off x="2070861" y="4542873"/>
              <a:ext cx="2691012" cy="5555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Требованиям к качеству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4999120-A81C-7850-2746-5D3EDD55F7D2}"/>
                </a:ext>
              </a:extLst>
            </p:cNvPr>
            <p:cNvSpPr/>
            <p:nvPr/>
          </p:nvSpPr>
          <p:spPr>
            <a:xfrm>
              <a:off x="2031171" y="3312781"/>
              <a:ext cx="39690" cy="558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11" name="Текст 18">
              <a:extLst>
                <a:ext uri="{FF2B5EF4-FFF2-40B4-BE49-F238E27FC236}">
                  <a16:creationId xmlns:a16="http://schemas.microsoft.com/office/drawing/2014/main" id="{AA38CFFA-232F-B048-F815-702B43B1D552}"/>
                </a:ext>
              </a:extLst>
            </p:cNvPr>
            <p:cNvSpPr txBox="1">
              <a:spLocks/>
            </p:cNvSpPr>
            <p:nvPr/>
          </p:nvSpPr>
          <p:spPr>
            <a:xfrm>
              <a:off x="2070861" y="5160299"/>
              <a:ext cx="2691012" cy="5523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Ресурсами и рисками проекта</a:t>
              </a: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D001819-4201-3EE6-CD82-2CE4D95A29BB}"/>
                </a:ext>
              </a:extLst>
            </p:cNvPr>
            <p:cNvSpPr/>
            <p:nvPr/>
          </p:nvSpPr>
          <p:spPr>
            <a:xfrm>
              <a:off x="2031171" y="3933382"/>
              <a:ext cx="39690" cy="5586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A6B4E03-B8A1-9891-679D-FEAB5C7CD002}"/>
                </a:ext>
              </a:extLst>
            </p:cNvPr>
            <p:cNvSpPr/>
            <p:nvPr/>
          </p:nvSpPr>
          <p:spPr>
            <a:xfrm>
              <a:off x="2026407" y="4546047"/>
              <a:ext cx="44453" cy="5539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AE10AD1-30D5-94C3-499D-BD9E8EAFD237}"/>
                </a:ext>
              </a:extLst>
            </p:cNvPr>
            <p:cNvSpPr/>
            <p:nvPr/>
          </p:nvSpPr>
          <p:spPr>
            <a:xfrm>
              <a:off x="2026407" y="5169822"/>
              <a:ext cx="44453" cy="54441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15" name="Текст 18">
              <a:extLst>
                <a:ext uri="{FF2B5EF4-FFF2-40B4-BE49-F238E27FC236}">
                  <a16:creationId xmlns:a16="http://schemas.microsoft.com/office/drawing/2014/main" id="{120AE6B1-049E-6FD5-9DF0-758C81BD20C0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4262871" y="4237264"/>
              <a:ext cx="2399868" cy="550903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1993">
                <a:spcBef>
                  <a:spcPts val="942"/>
                </a:spcBef>
                <a:defRPr/>
              </a:pPr>
              <a:r>
                <a:rPr lang="ru-RU" sz="1368" b="1" dirty="0">
                  <a:solidFill>
                    <a:srgbClr val="FFFFFF"/>
                  </a:solidFill>
                </a:rPr>
                <a:t>Оценке по стоимости подлежат такие ресурсы, как: </a:t>
              </a:r>
            </a:p>
          </p:txBody>
        </p:sp>
        <p:sp>
          <p:nvSpPr>
            <p:cNvPr id="16" name="Текст 18">
              <a:extLst>
                <a:ext uri="{FF2B5EF4-FFF2-40B4-BE49-F238E27FC236}">
                  <a16:creationId xmlns:a16="http://schemas.microsoft.com/office/drawing/2014/main" id="{E95BA604-1007-A5D5-9AFF-6491E3F0AB6D}"/>
                </a:ext>
              </a:extLst>
            </p:cNvPr>
            <p:cNvSpPr txBox="1">
              <a:spLocks/>
            </p:cNvSpPr>
            <p:nvPr/>
          </p:nvSpPr>
          <p:spPr>
            <a:xfrm>
              <a:off x="6192315" y="3309606"/>
              <a:ext cx="2691012" cy="4285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00000"/>
                </a:lnSpc>
                <a:spcBef>
                  <a:spcPts val="513"/>
                </a:spcBef>
                <a:spcAft>
                  <a:spcPts val="513"/>
                </a:spcAft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Рабочая сила</a:t>
              </a:r>
            </a:p>
          </p:txBody>
        </p:sp>
        <p:sp>
          <p:nvSpPr>
            <p:cNvPr id="17" name="Текст 18">
              <a:extLst>
                <a:ext uri="{FF2B5EF4-FFF2-40B4-BE49-F238E27FC236}">
                  <a16:creationId xmlns:a16="http://schemas.microsoft.com/office/drawing/2014/main" id="{F841FBD8-98C4-D908-E69A-11198AF61A9C}"/>
                </a:ext>
              </a:extLst>
            </p:cNvPr>
            <p:cNvSpPr txBox="1">
              <a:spLocks/>
            </p:cNvSpPr>
            <p:nvPr/>
          </p:nvSpPr>
          <p:spPr>
            <a:xfrm>
              <a:off x="6187553" y="3795294"/>
              <a:ext cx="2691011" cy="43172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Материалы</a:t>
              </a:r>
            </a:p>
          </p:txBody>
        </p:sp>
        <p:sp>
          <p:nvSpPr>
            <p:cNvPr id="18" name="Текст 18">
              <a:extLst>
                <a:ext uri="{FF2B5EF4-FFF2-40B4-BE49-F238E27FC236}">
                  <a16:creationId xmlns:a16="http://schemas.microsoft.com/office/drawing/2014/main" id="{1B8E3504-7B64-59DB-4AA2-262A7BE79E00}"/>
                </a:ext>
              </a:extLst>
            </p:cNvPr>
            <p:cNvSpPr txBox="1">
              <a:spLocks/>
            </p:cNvSpPr>
            <p:nvPr/>
          </p:nvSpPr>
          <p:spPr>
            <a:xfrm>
              <a:off x="6187553" y="4284156"/>
              <a:ext cx="2691011" cy="4285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Оборудование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3F28527-61AF-AA04-53AC-9518F224644A}"/>
                </a:ext>
              </a:extLst>
            </p:cNvPr>
            <p:cNvSpPr/>
            <p:nvPr/>
          </p:nvSpPr>
          <p:spPr>
            <a:xfrm>
              <a:off x="6146275" y="3306432"/>
              <a:ext cx="41278" cy="431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20" name="Текст 18">
              <a:extLst>
                <a:ext uri="{FF2B5EF4-FFF2-40B4-BE49-F238E27FC236}">
                  <a16:creationId xmlns:a16="http://schemas.microsoft.com/office/drawing/2014/main" id="{41EAE8DE-D1D0-664F-6102-9C33FCFF1D1E}"/>
                </a:ext>
              </a:extLst>
            </p:cNvPr>
            <p:cNvSpPr txBox="1">
              <a:spLocks/>
            </p:cNvSpPr>
            <p:nvPr/>
          </p:nvSpPr>
          <p:spPr>
            <a:xfrm>
              <a:off x="6187553" y="4774606"/>
              <a:ext cx="2691011" cy="4253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Услуги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897D566-A595-74D1-548B-75E255734879}"/>
                </a:ext>
              </a:extLst>
            </p:cNvPr>
            <p:cNvSpPr/>
            <p:nvPr/>
          </p:nvSpPr>
          <p:spPr>
            <a:xfrm>
              <a:off x="6146275" y="3795294"/>
              <a:ext cx="41278" cy="4317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9D79D5C0-E72C-748F-2547-62920A64F2A4}"/>
                </a:ext>
              </a:extLst>
            </p:cNvPr>
            <p:cNvSpPr/>
            <p:nvPr/>
          </p:nvSpPr>
          <p:spPr>
            <a:xfrm>
              <a:off x="6143100" y="4287331"/>
              <a:ext cx="44453" cy="4269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F3B47D4-CB6A-1D77-9430-831FA2067D22}"/>
                </a:ext>
              </a:extLst>
            </p:cNvPr>
            <p:cNvSpPr/>
            <p:nvPr/>
          </p:nvSpPr>
          <p:spPr>
            <a:xfrm>
              <a:off x="6143100" y="4782541"/>
              <a:ext cx="44453" cy="422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sp>
          <p:nvSpPr>
            <p:cNvPr id="24" name="Текст 18">
              <a:extLst>
                <a:ext uri="{FF2B5EF4-FFF2-40B4-BE49-F238E27FC236}">
                  <a16:creationId xmlns:a16="http://schemas.microsoft.com/office/drawing/2014/main" id="{C0019964-BEE2-CDAF-7FDF-05FE382C2C10}"/>
                </a:ext>
              </a:extLst>
            </p:cNvPr>
            <p:cNvSpPr txBox="1">
              <a:spLocks/>
            </p:cNvSpPr>
            <p:nvPr/>
          </p:nvSpPr>
          <p:spPr>
            <a:xfrm>
              <a:off x="6187553" y="5269817"/>
              <a:ext cx="2691011" cy="42537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anchor="ctr"/>
            <a:lstStyle>
              <a:lvl1pPr marL="0" indent="0" algn="ctr" defTabSz="1007943" rtl="0" eaLnBrk="1" latinLnBrk="0" hangingPunct="1">
                <a:lnSpc>
                  <a:spcPct val="90000"/>
                </a:lnSpc>
                <a:spcBef>
                  <a:spcPts val="1102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5595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64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9929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22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63900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267872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71844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75815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779787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283758" indent="-251986" algn="l" defTabSz="1007943" rtl="0" eaLnBrk="1" latinLnBrk="0" hangingPunct="1">
                <a:lnSpc>
                  <a:spcPct val="90000"/>
                </a:lnSpc>
                <a:spcBef>
                  <a:spcPts val="551"/>
                </a:spcBef>
                <a:buFont typeface="Arial" panose="020B0604020202020204" pitchFamily="34" charset="0"/>
                <a:buChar char="•"/>
                <a:defRPr sz="198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861993">
                <a:lnSpc>
                  <a:spcPct val="150000"/>
                </a:lnSpc>
                <a:spcBef>
                  <a:spcPts val="942"/>
                </a:spcBef>
                <a:defRPr/>
              </a:pPr>
              <a:r>
                <a:rPr lang="ru-RU" sz="1368" dirty="0">
                  <a:solidFill>
                    <a:schemeClr val="tx2">
                      <a:lumMod val="50000"/>
                    </a:schemeClr>
                  </a:solidFill>
                </a:rPr>
                <a:t>Сооружения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CB10823-C367-747B-EA86-CA9E8FFF2EEB}"/>
                </a:ext>
              </a:extLst>
            </p:cNvPr>
            <p:cNvSpPr/>
            <p:nvPr/>
          </p:nvSpPr>
          <p:spPr>
            <a:xfrm>
              <a:off x="6143100" y="5277752"/>
              <a:ext cx="44453" cy="4206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91740">
                <a:defRPr/>
              </a:pPr>
              <a:endParaRPr lang="ru-RU" sz="1757" dirty="0">
                <a:solidFill>
                  <a:srgbClr val="FFFFFF"/>
                </a:solidFill>
              </a:endParaRPr>
            </a:p>
          </p:txBody>
        </p:sp>
        <p:cxnSp>
          <p:nvCxnSpPr>
            <p:cNvPr id="26" name="Соединительная линия уступом 25">
              <a:extLst>
                <a:ext uri="{FF2B5EF4-FFF2-40B4-BE49-F238E27FC236}">
                  <a16:creationId xmlns:a16="http://schemas.microsoft.com/office/drawing/2014/main" id="{31FB0C84-211F-87CD-3B22-3CAEED234593}"/>
                </a:ext>
              </a:extLst>
            </p:cNvPr>
            <p:cNvCxnSpPr>
              <a:cxnSpLocks/>
              <a:stCxn id="6" idx="2"/>
              <a:endCxn id="10" idx="1"/>
            </p:cNvCxnSpPr>
            <p:nvPr/>
          </p:nvCxnSpPr>
          <p:spPr>
            <a:xfrm flipV="1">
              <a:off x="1621566" y="3592131"/>
              <a:ext cx="409605" cy="926933"/>
            </a:xfrm>
            <a:prstGeom prst="bentConnector5">
              <a:avLst>
                <a:gd name="adj1" fmla="val 55892"/>
                <a:gd name="adj2" fmla="val 62884"/>
                <a:gd name="adj3" fmla="val 44108"/>
              </a:avLst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Соединительная линия уступом 26">
              <a:extLst>
                <a:ext uri="{FF2B5EF4-FFF2-40B4-BE49-F238E27FC236}">
                  <a16:creationId xmlns:a16="http://schemas.microsoft.com/office/drawing/2014/main" id="{61C9934C-2649-85C0-C74C-06EC8C5DF332}"/>
                </a:ext>
              </a:extLst>
            </p:cNvPr>
            <p:cNvCxnSpPr>
              <a:cxnSpLocks/>
              <a:stCxn id="6" idx="2"/>
              <a:endCxn id="14" idx="1"/>
            </p:cNvCxnSpPr>
            <p:nvPr/>
          </p:nvCxnSpPr>
          <p:spPr>
            <a:xfrm>
              <a:off x="1621566" y="4519064"/>
              <a:ext cx="404842" cy="923759"/>
            </a:xfrm>
            <a:prstGeom prst="bentConnector5">
              <a:avLst>
                <a:gd name="adj1" fmla="val 56422"/>
                <a:gd name="adj2" fmla="val 63306"/>
                <a:gd name="adj3" fmla="val 43578"/>
              </a:avLst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C91CA605-B129-0EBC-E954-2ED15111D8BE}"/>
                </a:ext>
              </a:extLst>
            </p:cNvPr>
            <p:cNvCxnSpPr>
              <a:endCxn id="12" idx="1"/>
            </p:cNvCxnSpPr>
            <p:nvPr/>
          </p:nvCxnSpPr>
          <p:spPr>
            <a:xfrm>
              <a:off x="1824781" y="4212732"/>
              <a:ext cx="206390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78CB94A5-CD9A-1BCF-F079-D31F4FEACA1F}"/>
                </a:ext>
              </a:extLst>
            </p:cNvPr>
            <p:cNvCxnSpPr/>
            <p:nvPr/>
          </p:nvCxnSpPr>
          <p:spPr>
            <a:xfrm>
              <a:off x="1824781" y="4842856"/>
              <a:ext cx="206390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Соединительная линия уступом 29">
              <a:extLst>
                <a:ext uri="{FF2B5EF4-FFF2-40B4-BE49-F238E27FC236}">
                  <a16:creationId xmlns:a16="http://schemas.microsoft.com/office/drawing/2014/main" id="{178A6035-AA12-1AA2-6D74-AF5029D31EA8}"/>
                </a:ext>
              </a:extLst>
            </p:cNvPr>
            <p:cNvCxnSpPr>
              <a:stCxn id="15" idx="2"/>
              <a:endCxn id="19" idx="1"/>
            </p:cNvCxnSpPr>
            <p:nvPr/>
          </p:nvCxnSpPr>
          <p:spPr>
            <a:xfrm flipV="1">
              <a:off x="5738257" y="3522293"/>
              <a:ext cx="408018" cy="990422"/>
            </a:xfrm>
            <a:prstGeom prst="bentConnector5">
              <a:avLst>
                <a:gd name="adj1" fmla="val 47801"/>
                <a:gd name="adj2" fmla="val 53001"/>
                <a:gd name="adj3" fmla="val 47950"/>
              </a:avLst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Соединительная линия уступом 30">
              <a:extLst>
                <a:ext uri="{FF2B5EF4-FFF2-40B4-BE49-F238E27FC236}">
                  <a16:creationId xmlns:a16="http://schemas.microsoft.com/office/drawing/2014/main" id="{78A911DD-C348-E8FD-5AF9-A47C6AB126A3}"/>
                </a:ext>
              </a:extLst>
            </p:cNvPr>
            <p:cNvCxnSpPr>
              <a:stCxn id="15" idx="2"/>
              <a:endCxn id="25" idx="1"/>
            </p:cNvCxnSpPr>
            <p:nvPr/>
          </p:nvCxnSpPr>
          <p:spPr>
            <a:xfrm>
              <a:off x="5738257" y="4512715"/>
              <a:ext cx="404843" cy="976137"/>
            </a:xfrm>
            <a:prstGeom prst="bentConnector5">
              <a:avLst>
                <a:gd name="adj1" fmla="val 48254"/>
                <a:gd name="adj2" fmla="val 53314"/>
                <a:gd name="adj3" fmla="val 47457"/>
              </a:avLst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>
              <a:extLst>
                <a:ext uri="{FF2B5EF4-FFF2-40B4-BE49-F238E27FC236}">
                  <a16:creationId xmlns:a16="http://schemas.microsoft.com/office/drawing/2014/main" id="{88A6E1C3-E213-F26B-7C82-863CD50B6BDB}"/>
                </a:ext>
              </a:extLst>
            </p:cNvPr>
            <p:cNvCxnSpPr/>
            <p:nvPr/>
          </p:nvCxnSpPr>
          <p:spPr>
            <a:xfrm>
              <a:off x="5936709" y="4063534"/>
              <a:ext cx="206390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C040A14E-A661-282F-F363-5DAB8C2622F1}"/>
                </a:ext>
              </a:extLst>
            </p:cNvPr>
            <p:cNvCxnSpPr/>
            <p:nvPr/>
          </p:nvCxnSpPr>
          <p:spPr>
            <a:xfrm>
              <a:off x="5936709" y="4519064"/>
              <a:ext cx="206390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>
              <a:extLst>
                <a:ext uri="{FF2B5EF4-FFF2-40B4-BE49-F238E27FC236}">
                  <a16:creationId xmlns:a16="http://schemas.microsoft.com/office/drawing/2014/main" id="{EB3F1D43-A983-830E-301E-50114614E0E6}"/>
                </a:ext>
              </a:extLst>
            </p:cNvPr>
            <p:cNvCxnSpPr/>
            <p:nvPr/>
          </p:nvCxnSpPr>
          <p:spPr>
            <a:xfrm>
              <a:off x="5930359" y="4995228"/>
              <a:ext cx="206390" cy="0"/>
            </a:xfrm>
            <a:prstGeom prst="straightConnector1">
              <a:avLst/>
            </a:prstGeom>
            <a:ln w="28575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2" descr="https://static.tildacdn.com/tild6163-3535-4737-b637-313664336435/icon05.png">
            <a:extLst>
              <a:ext uri="{FF2B5EF4-FFF2-40B4-BE49-F238E27FC236}">
                <a16:creationId xmlns:a16="http://schemas.microsoft.com/office/drawing/2014/main" id="{08806D80-B3F4-A4F9-4DC4-818F0C7F0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226" y="1922449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cdn.onlinewebfonts.com/svg/img_127489.png">
            <a:extLst>
              <a:ext uri="{FF2B5EF4-FFF2-40B4-BE49-F238E27FC236}">
                <a16:creationId xmlns:a16="http://schemas.microsoft.com/office/drawing/2014/main" id="{D8BC629A-2327-A97D-68F4-FE045E1FC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4" y="1921242"/>
            <a:ext cx="834538" cy="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90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67434-E5D9-9164-D438-C664C3D30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93954"/>
          </a:xfrm>
        </p:spPr>
        <p:txBody>
          <a:bodyPr/>
          <a:lstStyle/>
          <a:p>
            <a:r>
              <a:rPr lang="ru-RU" sz="3200" dirty="0"/>
              <a:t>Почему важно формировать точный бюджет?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784418B-9A52-3A50-4F51-BECDCB8A304B}"/>
              </a:ext>
            </a:extLst>
          </p:cNvPr>
          <p:cNvGrpSpPr/>
          <p:nvPr/>
        </p:nvGrpSpPr>
        <p:grpSpPr>
          <a:xfrm>
            <a:off x="354508" y="1313714"/>
            <a:ext cx="2417470" cy="1208735"/>
            <a:chOff x="2103" y="423870"/>
            <a:chExt cx="2417470" cy="1208735"/>
          </a:xfrm>
        </p:grpSpPr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85FAF852-C5DB-597A-034D-A2DFB01CAAF6}"/>
                </a:ext>
              </a:extLst>
            </p:cNvPr>
            <p:cNvSpPr/>
            <p:nvPr/>
          </p:nvSpPr>
          <p:spPr>
            <a:xfrm>
              <a:off x="2103" y="423870"/>
              <a:ext cx="2417470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Скругленный прямоугольник 4">
              <a:extLst>
                <a:ext uri="{FF2B5EF4-FFF2-40B4-BE49-F238E27FC236}">
                  <a16:creationId xmlns:a16="http://schemas.microsoft.com/office/drawing/2014/main" id="{B49FD994-2056-9745-CB6D-9D43D2C9E49C}"/>
                </a:ext>
              </a:extLst>
            </p:cNvPr>
            <p:cNvSpPr txBox="1"/>
            <p:nvPr/>
          </p:nvSpPr>
          <p:spPr>
            <a:xfrm>
              <a:off x="37506" y="459273"/>
              <a:ext cx="2346664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1. Обеспечивает контроль над затратами</a:t>
              </a:r>
              <a:endParaRPr lang="ru-RU" sz="1600" kern="1200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D2A1E39-38BC-013F-8D11-0449AD3BF6C1}"/>
              </a:ext>
            </a:extLst>
          </p:cNvPr>
          <p:cNvGrpSpPr/>
          <p:nvPr/>
        </p:nvGrpSpPr>
        <p:grpSpPr>
          <a:xfrm>
            <a:off x="838002" y="2824632"/>
            <a:ext cx="1933976" cy="1208735"/>
            <a:chOff x="485597" y="1934788"/>
            <a:chExt cx="1933976" cy="1208735"/>
          </a:xfrm>
        </p:grpSpPr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43A41ED2-D77B-311F-CD2D-40301CF745BD}"/>
                </a:ext>
              </a:extLst>
            </p:cNvPr>
            <p:cNvSpPr/>
            <p:nvPr/>
          </p:nvSpPr>
          <p:spPr>
            <a:xfrm>
              <a:off x="485597" y="1934788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Скругленный прямоугольник 6">
              <a:extLst>
                <a:ext uri="{FF2B5EF4-FFF2-40B4-BE49-F238E27FC236}">
                  <a16:creationId xmlns:a16="http://schemas.microsoft.com/office/drawing/2014/main" id="{7EC0612A-9ACC-7027-6B20-EE44A3F11D95}"/>
                </a:ext>
              </a:extLst>
            </p:cNvPr>
            <p:cNvSpPr txBox="1"/>
            <p:nvPr/>
          </p:nvSpPr>
          <p:spPr>
            <a:xfrm>
              <a:off x="521000" y="1970191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Помогает установить предельные суммы затрат на каждом этапе проекта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79246B2-3086-ABE5-94F3-4281D617B491}"/>
              </a:ext>
            </a:extLst>
          </p:cNvPr>
          <p:cNvGrpSpPr/>
          <p:nvPr/>
        </p:nvGrpSpPr>
        <p:grpSpPr>
          <a:xfrm>
            <a:off x="838002" y="4335551"/>
            <a:ext cx="1933976" cy="1208735"/>
            <a:chOff x="485597" y="3445707"/>
            <a:chExt cx="1933976" cy="1208735"/>
          </a:xfrm>
        </p:grpSpPr>
        <p:sp>
          <p:nvSpPr>
            <p:cNvPr id="33" name="Скругленный прямоугольник 32">
              <a:extLst>
                <a:ext uri="{FF2B5EF4-FFF2-40B4-BE49-F238E27FC236}">
                  <a16:creationId xmlns:a16="http://schemas.microsoft.com/office/drawing/2014/main" id="{0EF0EF33-118A-6502-3A76-C117ACD01AEF}"/>
                </a:ext>
              </a:extLst>
            </p:cNvPr>
            <p:cNvSpPr/>
            <p:nvPr/>
          </p:nvSpPr>
          <p:spPr>
            <a:xfrm>
              <a:off x="485597" y="3445707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974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кругленный прямоугольник 8">
              <a:extLst>
                <a:ext uri="{FF2B5EF4-FFF2-40B4-BE49-F238E27FC236}">
                  <a16:creationId xmlns:a16="http://schemas.microsoft.com/office/drawing/2014/main" id="{9C68ECBF-F4D9-D31F-DB27-1D90D4DB77E4}"/>
                </a:ext>
              </a:extLst>
            </p:cNvPr>
            <p:cNvSpPr txBox="1"/>
            <p:nvPr/>
          </p:nvSpPr>
          <p:spPr>
            <a:xfrm>
              <a:off x="521000" y="3481110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Позволяет отслеживать и анализировать отклонения от плана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AFE0BE52-0B23-CED8-25EF-9A1766836BCD}"/>
              </a:ext>
            </a:extLst>
          </p:cNvPr>
          <p:cNvGrpSpPr/>
          <p:nvPr/>
        </p:nvGrpSpPr>
        <p:grpSpPr>
          <a:xfrm>
            <a:off x="3376346" y="1313714"/>
            <a:ext cx="2417470" cy="1208735"/>
            <a:chOff x="3023941" y="423870"/>
            <a:chExt cx="2417470" cy="1208735"/>
          </a:xfrm>
          <a:solidFill>
            <a:schemeClr val="accent6"/>
          </a:solidFill>
        </p:grpSpPr>
        <p:sp>
          <p:nvSpPr>
            <p:cNvPr id="31" name="Скругленный прямоугольник 30">
              <a:extLst>
                <a:ext uri="{FF2B5EF4-FFF2-40B4-BE49-F238E27FC236}">
                  <a16:creationId xmlns:a16="http://schemas.microsoft.com/office/drawing/2014/main" id="{1C3B956F-01D7-EB02-1A87-2FC3D0E6368B}"/>
                </a:ext>
              </a:extLst>
            </p:cNvPr>
            <p:cNvSpPr/>
            <p:nvPr/>
          </p:nvSpPr>
          <p:spPr>
            <a:xfrm>
              <a:off x="3023941" y="423870"/>
              <a:ext cx="2417470" cy="12087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22745"/>
                <a:alphaOff val="0"/>
              </a:schemeClr>
            </a:fillRef>
            <a:effectRef idx="0">
              <a:schemeClr val="accent3">
                <a:hueOff val="0"/>
                <a:satOff val="0"/>
                <a:lumOff val="-2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10">
              <a:extLst>
                <a:ext uri="{FF2B5EF4-FFF2-40B4-BE49-F238E27FC236}">
                  <a16:creationId xmlns:a16="http://schemas.microsoft.com/office/drawing/2014/main" id="{F0B6EDF7-598F-628C-3EC4-40A0AC4D5E14}"/>
                </a:ext>
              </a:extLst>
            </p:cNvPr>
            <p:cNvSpPr txBox="1"/>
            <p:nvPr/>
          </p:nvSpPr>
          <p:spPr>
            <a:xfrm>
              <a:off x="3059344" y="459273"/>
              <a:ext cx="2346664" cy="1137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>
                  <a:solidFill>
                    <a:schemeClr val="tx1"/>
                  </a:solidFill>
                </a:rPr>
                <a:t>2. Позволяет избежать перерасхода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5EE3285-7124-CA0A-D6FB-1905E8F7BE1D}"/>
              </a:ext>
            </a:extLst>
          </p:cNvPr>
          <p:cNvGrpSpPr/>
          <p:nvPr/>
        </p:nvGrpSpPr>
        <p:grpSpPr>
          <a:xfrm>
            <a:off x="3859840" y="2824632"/>
            <a:ext cx="1933976" cy="1208735"/>
            <a:chOff x="3507435" y="1934788"/>
            <a:chExt cx="1933976" cy="1208735"/>
          </a:xfrm>
        </p:grpSpPr>
        <p:sp>
          <p:nvSpPr>
            <p:cNvPr id="29" name="Скругленный прямоугольник 28">
              <a:extLst>
                <a:ext uri="{FF2B5EF4-FFF2-40B4-BE49-F238E27FC236}">
                  <a16:creationId xmlns:a16="http://schemas.microsoft.com/office/drawing/2014/main" id="{B1AF52BE-2E23-7CE2-C48F-AF06C5494345}"/>
                </a:ext>
              </a:extLst>
            </p:cNvPr>
            <p:cNvSpPr/>
            <p:nvPr/>
          </p:nvSpPr>
          <p:spPr>
            <a:xfrm>
              <a:off x="3507435" y="1934788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1949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12">
              <a:extLst>
                <a:ext uri="{FF2B5EF4-FFF2-40B4-BE49-F238E27FC236}">
                  <a16:creationId xmlns:a16="http://schemas.microsoft.com/office/drawing/2014/main" id="{1C4B4C1C-9A07-6210-3513-001BC7566338}"/>
                </a:ext>
              </a:extLst>
            </p:cNvPr>
            <p:cNvSpPr txBox="1"/>
            <p:nvPr/>
          </p:nvSpPr>
          <p:spPr>
            <a:xfrm>
              <a:off x="3542838" y="1970191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Учитывает резервы на случай непредвиденных расходов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C1BD56D-6553-8FEE-C4E1-E25042DF65A9}"/>
              </a:ext>
            </a:extLst>
          </p:cNvPr>
          <p:cNvGrpSpPr/>
          <p:nvPr/>
        </p:nvGrpSpPr>
        <p:grpSpPr>
          <a:xfrm>
            <a:off x="3859840" y="4335551"/>
            <a:ext cx="1933976" cy="1208735"/>
            <a:chOff x="3507435" y="3445707"/>
            <a:chExt cx="1933976" cy="1208735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E940D4AA-2162-E7A6-C0C0-EF11339B1434}"/>
                </a:ext>
              </a:extLst>
            </p:cNvPr>
            <p:cNvSpPr/>
            <p:nvPr/>
          </p:nvSpPr>
          <p:spPr>
            <a:xfrm>
              <a:off x="3507435" y="3445707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292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кругленный прямоугольник 14">
              <a:extLst>
                <a:ext uri="{FF2B5EF4-FFF2-40B4-BE49-F238E27FC236}">
                  <a16:creationId xmlns:a16="http://schemas.microsoft.com/office/drawing/2014/main" id="{57B52C20-A7E7-6E35-FDD6-AFC58AFF7989}"/>
                </a:ext>
              </a:extLst>
            </p:cNvPr>
            <p:cNvSpPr txBox="1"/>
            <p:nvPr/>
          </p:nvSpPr>
          <p:spPr>
            <a:xfrm>
              <a:off x="3542838" y="3481110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Оптимизация затрат на ранних этапах предотвращает крупные перерасходы в дальнейшем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DE647A6-CA91-06EA-3F6A-72AD176AE58A}"/>
              </a:ext>
            </a:extLst>
          </p:cNvPr>
          <p:cNvGrpSpPr/>
          <p:nvPr/>
        </p:nvGrpSpPr>
        <p:grpSpPr>
          <a:xfrm>
            <a:off x="6398183" y="1313714"/>
            <a:ext cx="2417470" cy="1208735"/>
            <a:chOff x="6045778" y="423870"/>
            <a:chExt cx="2417470" cy="1208735"/>
          </a:xfrm>
          <a:solidFill>
            <a:schemeClr val="bg2"/>
          </a:solidFill>
        </p:grpSpPr>
        <p:sp>
          <p:nvSpPr>
            <p:cNvPr id="25" name="Скругленный прямоугольник 24">
              <a:extLst>
                <a:ext uri="{FF2B5EF4-FFF2-40B4-BE49-F238E27FC236}">
                  <a16:creationId xmlns:a16="http://schemas.microsoft.com/office/drawing/2014/main" id="{55E9D5C8-26A7-F955-5935-47167003D08B}"/>
                </a:ext>
              </a:extLst>
            </p:cNvPr>
            <p:cNvSpPr/>
            <p:nvPr/>
          </p:nvSpPr>
          <p:spPr>
            <a:xfrm>
              <a:off x="6045778" y="423870"/>
              <a:ext cx="2417470" cy="12087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45489"/>
                <a:alphaOff val="0"/>
              </a:schemeClr>
            </a:fillRef>
            <a:effectRef idx="0">
              <a:schemeClr val="accent3">
                <a:hueOff val="0"/>
                <a:satOff val="0"/>
                <a:lumOff val="-454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16">
              <a:extLst>
                <a:ext uri="{FF2B5EF4-FFF2-40B4-BE49-F238E27FC236}">
                  <a16:creationId xmlns:a16="http://schemas.microsoft.com/office/drawing/2014/main" id="{FD0A271F-16A8-02A7-42C0-A10A17DE7C7C}"/>
                </a:ext>
              </a:extLst>
            </p:cNvPr>
            <p:cNvSpPr txBox="1"/>
            <p:nvPr/>
          </p:nvSpPr>
          <p:spPr>
            <a:xfrm>
              <a:off x="6081181" y="459273"/>
              <a:ext cx="2346664" cy="1137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3. Создаёт основу для привлечения инвестиций</a:t>
              </a:r>
              <a:endParaRPr lang="ru-RU" sz="1600" kern="1200" dirty="0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B64EC8-15B6-E7DE-D8F3-9CB1B62C114F}"/>
              </a:ext>
            </a:extLst>
          </p:cNvPr>
          <p:cNvGrpSpPr/>
          <p:nvPr/>
        </p:nvGrpSpPr>
        <p:grpSpPr>
          <a:xfrm>
            <a:off x="6881677" y="2824632"/>
            <a:ext cx="1933976" cy="1208735"/>
            <a:chOff x="6529272" y="1934788"/>
            <a:chExt cx="1933976" cy="1208735"/>
          </a:xfrm>
        </p:grpSpPr>
        <p:sp>
          <p:nvSpPr>
            <p:cNvPr id="23" name="Скругленный прямоугольник 22">
              <a:extLst>
                <a:ext uri="{FF2B5EF4-FFF2-40B4-BE49-F238E27FC236}">
                  <a16:creationId xmlns:a16="http://schemas.microsoft.com/office/drawing/2014/main" id="{5A4A0D80-7D4A-F898-50FD-E8445A57659A}"/>
                </a:ext>
              </a:extLst>
            </p:cNvPr>
            <p:cNvSpPr/>
            <p:nvPr/>
          </p:nvSpPr>
          <p:spPr>
            <a:xfrm>
              <a:off x="6529272" y="1934788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3899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18">
              <a:extLst>
                <a:ext uri="{FF2B5EF4-FFF2-40B4-BE49-F238E27FC236}">
                  <a16:creationId xmlns:a16="http://schemas.microsoft.com/office/drawing/2014/main" id="{F52D5573-C4B6-43E5-F4FF-6D415CECDFD0}"/>
                </a:ext>
              </a:extLst>
            </p:cNvPr>
            <p:cNvSpPr txBox="1"/>
            <p:nvPr/>
          </p:nvSpPr>
          <p:spPr>
            <a:xfrm>
              <a:off x="6564675" y="1970191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Инвесторы и стейкхолдеры требуют финансовой прозрачности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53A6429-A3CB-7AE9-96CF-E9963D38DBB6}"/>
              </a:ext>
            </a:extLst>
          </p:cNvPr>
          <p:cNvGrpSpPr/>
          <p:nvPr/>
        </p:nvGrpSpPr>
        <p:grpSpPr>
          <a:xfrm>
            <a:off x="6881677" y="4335551"/>
            <a:ext cx="1933976" cy="1208735"/>
            <a:chOff x="6529272" y="3445707"/>
            <a:chExt cx="1933976" cy="1208735"/>
          </a:xfrm>
        </p:grpSpPr>
        <p:sp>
          <p:nvSpPr>
            <p:cNvPr id="21" name="Скругленный прямоугольник 20">
              <a:extLst>
                <a:ext uri="{FF2B5EF4-FFF2-40B4-BE49-F238E27FC236}">
                  <a16:creationId xmlns:a16="http://schemas.microsoft.com/office/drawing/2014/main" id="{3E6340AF-782F-4406-B90D-460510B73D7B}"/>
                </a:ext>
              </a:extLst>
            </p:cNvPr>
            <p:cNvSpPr/>
            <p:nvPr/>
          </p:nvSpPr>
          <p:spPr>
            <a:xfrm>
              <a:off x="6529272" y="3445707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4873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Скругленный прямоугольник 20">
              <a:extLst>
                <a:ext uri="{FF2B5EF4-FFF2-40B4-BE49-F238E27FC236}">
                  <a16:creationId xmlns:a16="http://schemas.microsoft.com/office/drawing/2014/main" id="{CDA2B064-3E4A-8BF5-0FB2-EC33F203297E}"/>
                </a:ext>
              </a:extLst>
            </p:cNvPr>
            <p:cNvSpPr txBox="1"/>
            <p:nvPr/>
          </p:nvSpPr>
          <p:spPr>
            <a:xfrm>
              <a:off x="6564675" y="3481110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Бюджет служит инструментом для обоснования стоимости проекта и потенциальной прибыли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7ACC401-B929-96FF-630F-F0B0EFA45315}"/>
              </a:ext>
            </a:extLst>
          </p:cNvPr>
          <p:cNvGrpSpPr/>
          <p:nvPr/>
        </p:nvGrpSpPr>
        <p:grpSpPr>
          <a:xfrm>
            <a:off x="9420021" y="1313714"/>
            <a:ext cx="2417470" cy="1208735"/>
            <a:chOff x="9067616" y="423870"/>
            <a:chExt cx="2417470" cy="1208735"/>
          </a:xfrm>
          <a:solidFill>
            <a:schemeClr val="accent2"/>
          </a:solidFill>
        </p:grpSpPr>
        <p:sp>
          <p:nvSpPr>
            <p:cNvPr id="19" name="Скругленный прямоугольник 18">
              <a:extLst>
                <a:ext uri="{FF2B5EF4-FFF2-40B4-BE49-F238E27FC236}">
                  <a16:creationId xmlns:a16="http://schemas.microsoft.com/office/drawing/2014/main" id="{33817D54-F872-E279-4767-6A9C211F5E2C}"/>
                </a:ext>
              </a:extLst>
            </p:cNvPr>
            <p:cNvSpPr/>
            <p:nvPr/>
          </p:nvSpPr>
          <p:spPr>
            <a:xfrm>
              <a:off x="9067616" y="423870"/>
              <a:ext cx="2417470" cy="120873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-68234"/>
                <a:alphaOff val="0"/>
              </a:schemeClr>
            </a:fillRef>
            <a:effectRef idx="0">
              <a:schemeClr val="accent3">
                <a:hueOff val="0"/>
                <a:satOff val="0"/>
                <a:lumOff val="-6823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22">
              <a:extLst>
                <a:ext uri="{FF2B5EF4-FFF2-40B4-BE49-F238E27FC236}">
                  <a16:creationId xmlns:a16="http://schemas.microsoft.com/office/drawing/2014/main" id="{B9918D22-B03D-A449-8829-93BF6A4CB843}"/>
                </a:ext>
              </a:extLst>
            </p:cNvPr>
            <p:cNvSpPr txBox="1"/>
            <p:nvPr/>
          </p:nvSpPr>
          <p:spPr>
            <a:xfrm>
              <a:off x="9103019" y="459273"/>
              <a:ext cx="2346664" cy="113792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 dirty="0"/>
                <a:t>4. Упрощает согласование с заинтересованными сторонами</a:t>
              </a:r>
              <a:endParaRPr lang="ru-RU" sz="1600" kern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E8F2ECC-76E6-648C-AAE9-B7F78B8F9E57}"/>
              </a:ext>
            </a:extLst>
          </p:cNvPr>
          <p:cNvGrpSpPr/>
          <p:nvPr/>
        </p:nvGrpSpPr>
        <p:grpSpPr>
          <a:xfrm>
            <a:off x="9903515" y="2824632"/>
            <a:ext cx="1933976" cy="1208735"/>
            <a:chOff x="9551110" y="1934788"/>
            <a:chExt cx="1933976" cy="1208735"/>
          </a:xfrm>
        </p:grpSpPr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ECCC592D-49C2-1FA9-4AF4-0C55EDF6478E}"/>
                </a:ext>
              </a:extLst>
            </p:cNvPr>
            <p:cNvSpPr/>
            <p:nvPr/>
          </p:nvSpPr>
          <p:spPr>
            <a:xfrm>
              <a:off x="9551110" y="1934788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584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24">
              <a:extLst>
                <a:ext uri="{FF2B5EF4-FFF2-40B4-BE49-F238E27FC236}">
                  <a16:creationId xmlns:a16="http://schemas.microsoft.com/office/drawing/2014/main" id="{01D8DFFD-1E2C-DBE3-4E05-FF01C1A1B199}"/>
                </a:ext>
              </a:extLst>
            </p:cNvPr>
            <p:cNvSpPr txBox="1"/>
            <p:nvPr/>
          </p:nvSpPr>
          <p:spPr>
            <a:xfrm>
              <a:off x="9586513" y="1970191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Позволяет согласовать распределение затрат с руководством, спонсорами и другими участниками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8AEFB03-9121-1FA5-8D9E-853C54B807FE}"/>
              </a:ext>
            </a:extLst>
          </p:cNvPr>
          <p:cNvGrpSpPr/>
          <p:nvPr/>
        </p:nvGrpSpPr>
        <p:grpSpPr>
          <a:xfrm>
            <a:off x="9903515" y="4335551"/>
            <a:ext cx="1933976" cy="1208735"/>
            <a:chOff x="9551110" y="3445707"/>
            <a:chExt cx="1933976" cy="1208735"/>
          </a:xfrm>
        </p:grpSpPr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D1F7D1D3-006A-0EF2-79BE-97B95B27D1D6}"/>
                </a:ext>
              </a:extLst>
            </p:cNvPr>
            <p:cNvSpPr/>
            <p:nvPr/>
          </p:nvSpPr>
          <p:spPr>
            <a:xfrm>
              <a:off x="9551110" y="3445707"/>
              <a:ext cx="1933976" cy="120873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-6823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26">
              <a:extLst>
                <a:ext uri="{FF2B5EF4-FFF2-40B4-BE49-F238E27FC236}">
                  <a16:creationId xmlns:a16="http://schemas.microsoft.com/office/drawing/2014/main" id="{86915072-4030-F755-F77F-4BE6F81112F4}"/>
                </a:ext>
              </a:extLst>
            </p:cNvPr>
            <p:cNvSpPr txBox="1"/>
            <p:nvPr/>
          </p:nvSpPr>
          <p:spPr>
            <a:xfrm>
              <a:off x="9586513" y="3481110"/>
              <a:ext cx="1863170" cy="11379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300" kern="1200" dirty="0"/>
                <a:t>Минимизирует конфликты и недопонимания относительно распределения ресурсов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56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50D2-0F13-AB5A-7BE3-AEF4A71F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формирования бюджета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F9F593-199A-07E8-441F-4C80EC374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29" y="1267808"/>
            <a:ext cx="11852951" cy="53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2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3B10-7234-C88B-2280-76048CED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Фонд оплаты труда (ФОТ)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A8FB567-C0CC-CD9B-B87F-CE8DBA094783}"/>
              </a:ext>
            </a:extLst>
          </p:cNvPr>
          <p:cNvGraphicFramePr/>
          <p:nvPr/>
        </p:nvGraphicFramePr>
        <p:xfrm>
          <a:off x="319549" y="1362981"/>
          <a:ext cx="11434916" cy="210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ACFEE6-D9C4-CEBA-6DC6-6728895EAB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481" y="3876676"/>
            <a:ext cx="9464027" cy="24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3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40DB5-4448-BCC1-4CE8-023269C9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Инфраструктура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D161678-F869-E3D1-F0F4-327626AD3DE7}"/>
              </a:ext>
            </a:extLst>
          </p:cNvPr>
          <p:cNvGraphicFramePr/>
          <p:nvPr/>
        </p:nvGraphicFramePr>
        <p:xfrm>
          <a:off x="319549" y="1362981"/>
          <a:ext cx="11434916" cy="410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696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98562-60D6-E589-4D12-AE839FEB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Административные расходы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66E19-F263-0C0E-352E-B050023E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9" y="4155562"/>
            <a:ext cx="10127653" cy="2436967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3DF8980-F26E-FC7A-51E6-423A3A44EE18}"/>
              </a:ext>
            </a:extLst>
          </p:cNvPr>
          <p:cNvGraphicFramePr/>
          <p:nvPr/>
        </p:nvGraphicFramePr>
        <p:xfrm>
          <a:off x="319549" y="1362981"/>
          <a:ext cx="11434916" cy="261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874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97AAA-8318-3E82-ADD1-EC720041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787908"/>
          </a:xfrm>
        </p:spPr>
        <p:txBody>
          <a:bodyPr/>
          <a:lstStyle/>
          <a:p>
            <a:r>
              <a:rPr lang="ru-RU" sz="3200" dirty="0"/>
              <a:t>Процесс распределения ресурсов                      и оптимизация затрат 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4626E0C-F9B9-C4CC-BB06-5894F7206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608245"/>
              </p:ext>
            </p:extLst>
          </p:nvPr>
        </p:nvGraphicFramePr>
        <p:xfrm>
          <a:off x="324465" y="1297857"/>
          <a:ext cx="11371006" cy="5058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5802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3265240" name="Прямоугольник: скругленные углы 5"/>
          <p:cNvSpPr/>
          <p:nvPr/>
        </p:nvSpPr>
        <p:spPr bwMode="auto">
          <a:xfrm>
            <a:off x="432592" y="1376361"/>
            <a:ext cx="11326018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 marL="261850" indent="-261850">
              <a:spcAft>
                <a:spcPts val="599"/>
              </a:spcAft>
              <a:buAutoNum type="arabicPeriod"/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Методы оценки стоимости проекта</a:t>
            </a:r>
            <a:endParaRPr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Формирование бюджета проекта</a:t>
            </a:r>
            <a:endParaRPr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Визуализация бюджета проекта</a:t>
            </a: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Экономические показатели проекта</a:t>
            </a:r>
            <a:endParaRPr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56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занятия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AD849-BD9B-7930-087B-F6211E393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оптимизации затрат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66A7CA-5C1B-C5F3-BBD0-82538368F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81" y="952176"/>
            <a:ext cx="11041678" cy="574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35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 dirty="0"/>
              <a:t>Визуализация бюджета проекта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764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E81A2-18A6-C3A1-3638-676347FFF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Визуализация бюджета 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C0B625-5D5F-7507-E20B-44425890F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715695"/>
              </p:ext>
            </p:extLst>
          </p:nvPr>
        </p:nvGraphicFramePr>
        <p:xfrm>
          <a:off x="432620" y="3243264"/>
          <a:ext cx="10728850" cy="3233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1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5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697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Статья затрат</a:t>
                      </a: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Январь</a:t>
                      </a: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Февраль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Март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Апрель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Май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Июнь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Июль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Август</a:t>
                      </a: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Подготовка ТЗ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10 000</a:t>
                      </a: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Оплата счетов на материалы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50 000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Пусконаладка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Сдача объекта в эксплуатацию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25 000</a:t>
                      </a: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Оплата учебного класса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5 000</a:t>
                      </a:r>
                    </a:p>
                  </a:txBody>
                  <a:tcPr marL="91431" marR="91431" marT="45736" marB="45736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Оплата тренинга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2 000</a:t>
                      </a: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20 000</a:t>
                      </a:r>
                    </a:p>
                  </a:txBody>
                  <a:tcPr marL="91431" marR="91431" marT="45736" marB="4573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67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Итого</a:t>
                      </a:r>
                    </a:p>
                  </a:txBody>
                  <a:tcPr marL="91431" marR="91431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10 000</a:t>
                      </a:r>
                    </a:p>
                  </a:txBody>
                  <a:tcPr marL="91431" marR="91431" marT="45736" marB="457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35 000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40 000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48 000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55 000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80 000</a:t>
                      </a:r>
                    </a:p>
                  </a:txBody>
                  <a:tcPr marL="91431" marR="91431" marT="45736" marB="4573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105 000</a:t>
                      </a:r>
                    </a:p>
                  </a:txBody>
                  <a:tcPr marL="91431" marR="91431" marT="45736" marB="4573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Выноска со стрелкой вниз 3">
            <a:extLst>
              <a:ext uri="{FF2B5EF4-FFF2-40B4-BE49-F238E27FC236}">
                <a16:creationId xmlns:a16="http://schemas.microsoft.com/office/drawing/2014/main" id="{B148DA72-A969-3F46-F171-CB82E650F603}"/>
              </a:ext>
            </a:extLst>
          </p:cNvPr>
          <p:cNvSpPr/>
          <p:nvPr/>
        </p:nvSpPr>
        <p:spPr>
          <a:xfrm>
            <a:off x="432618" y="915988"/>
            <a:ext cx="10705281" cy="2406650"/>
          </a:xfrm>
          <a:prstGeom prst="downArrow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</a:rPr>
              <a:t>Бюджет проекта может составляться в виде: </a:t>
            </a:r>
          </a:p>
          <a:p>
            <a:pPr>
              <a:defRPr/>
            </a:pPr>
            <a:r>
              <a:rPr lang="ru-RU" sz="200" dirty="0">
                <a:solidFill>
                  <a:schemeClr val="bg1"/>
                </a:solidFill>
              </a:rPr>
              <a:t> </a:t>
            </a:r>
            <a:endParaRPr lang="ru-RU" sz="1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календарных планов-графиков затрат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матрицы распределения расходов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столбчатых диаграмм затрат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линейных диаграмм распределённых во времени кумулятивных затрат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</a:rPr>
              <a:t>круговых диаграмм структуры расходов</a:t>
            </a:r>
          </a:p>
        </p:txBody>
      </p:sp>
      <p:sp>
        <p:nvSpPr>
          <p:cNvPr id="5" name="Прямоугольник 10">
            <a:extLst>
              <a:ext uri="{FF2B5EF4-FFF2-40B4-BE49-F238E27FC236}">
                <a16:creationId xmlns:a16="http://schemas.microsoft.com/office/drawing/2014/main" id="{8C778AA3-C0E9-1FCD-C837-9AA379A2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20" y="2586038"/>
            <a:ext cx="4395234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chemeClr val="tx2"/>
                </a:solidFill>
                <a:latin typeface="+mn-lt"/>
              </a:rPr>
              <a:t>Календарный план-график затрат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dirty="0">
                <a:solidFill>
                  <a:schemeClr val="tx2"/>
                </a:solidFill>
                <a:latin typeface="+mn-lt"/>
              </a:rPr>
              <a:t>(пример)</a:t>
            </a:r>
          </a:p>
        </p:txBody>
      </p:sp>
    </p:spTree>
    <p:extLst>
      <p:ext uri="{BB962C8B-B14F-4D97-AF65-F5344CB8AC3E}">
        <p14:creationId xmlns:p14="http://schemas.microsoft.com/office/powerpoint/2010/main" val="127220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0AC5C-3690-A9E3-445A-333F0ABD0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</a:t>
            </a:r>
            <a:r>
              <a:rPr lang="ru-RU" dirty="0"/>
              <a:t>диаграмма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C2CDDC-C92A-24CA-AEFC-B2CB26C292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35"/>
          <a:stretch/>
        </p:blipFill>
        <p:spPr>
          <a:xfrm>
            <a:off x="5014454" y="1135626"/>
            <a:ext cx="6679954" cy="5512763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399C8EE-2C7F-BA86-E905-A69136163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819989"/>
              </p:ext>
            </p:extLst>
          </p:nvPr>
        </p:nvGraphicFramePr>
        <p:xfrm>
          <a:off x="629481" y="1135626"/>
          <a:ext cx="3780287" cy="55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0144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63A3C-64A4-366B-3E24-E1D367CE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</a:t>
            </a:r>
            <a:r>
              <a:rPr lang="en-US" dirty="0"/>
              <a:t>S-</a:t>
            </a:r>
            <a:r>
              <a:rPr lang="ru-RU" dirty="0"/>
              <a:t>диаграммы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6CB905-7CD1-B322-CAD8-A8D93B165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58" y="1486589"/>
            <a:ext cx="11463442" cy="47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1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40C49-0ACB-7DA4-6F01-6B988FCA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построения </a:t>
            </a:r>
            <a:r>
              <a:rPr lang="en-US" dirty="0"/>
              <a:t>S-</a:t>
            </a:r>
            <a:r>
              <a:rPr lang="ru-RU" dirty="0"/>
              <a:t>диаграммы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235290-1F81-F57A-0894-A83771212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20" y="1133750"/>
            <a:ext cx="9706127" cy="5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33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 dirty="0"/>
              <a:t>Экономические показатели проекта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9422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D357F-EC77-92C3-37E9-458A7059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44710"/>
          </a:xfrm>
        </p:spPr>
        <p:txBody>
          <a:bodyPr/>
          <a:lstStyle/>
          <a:p>
            <a:r>
              <a:rPr lang="ru-RU" sz="2800" dirty="0"/>
              <a:t>Экономические показатели проекта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487CF68D-B9FA-26FE-1BEA-53E69F618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560778"/>
              </p:ext>
            </p:extLst>
          </p:nvPr>
        </p:nvGraphicFramePr>
        <p:xfrm>
          <a:off x="457199" y="2138517"/>
          <a:ext cx="11459497" cy="4336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91C9643-58F7-ED27-AB4E-452A99D7C2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863450"/>
              </p:ext>
            </p:extLst>
          </p:nvPr>
        </p:nvGraphicFramePr>
        <p:xfrm>
          <a:off x="457198" y="1083681"/>
          <a:ext cx="11459497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6580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0B0E8-D1C6-2E30-9BE3-2C4BF162F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(</a:t>
            </a:r>
            <a:r>
              <a:rPr lang="ru-RU" dirty="0"/>
              <a:t>возврат на инвестиции)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6397A4-C130-88FE-C3D3-12D890DF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43" y="1028241"/>
            <a:ext cx="8011026" cy="55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4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34846-96EA-4DB4-2513-00B51334F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(</a:t>
            </a:r>
            <a:r>
              <a:rPr lang="ru-RU" dirty="0"/>
              <a:t>чистая приведённая стоимость)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BC0B2E-E1EA-CD6B-BD42-6545DCC5F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99" y="1180655"/>
            <a:ext cx="10880503" cy="53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6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Познакомиться с методами оценки стоимости проекта</a:t>
            </a:r>
            <a:endParaRPr lang="ru-RU"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Научиться формировать бюджет проекта</a:t>
            </a:r>
            <a:endParaRPr lang="ru-RU"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Узнать, как визуализировать бюджет проекта</a:t>
            </a: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Изучить экономические показатели проекта</a:t>
            </a: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Цели занятия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4B9DF-8320-CADD-14E2-1C492338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NPV (</a:t>
            </a:r>
            <a:r>
              <a:rPr lang="ru-RU" dirty="0"/>
              <a:t>пример расчёта)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AF4050-F77D-5C5F-C67E-7030A4BAE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3" y="1112051"/>
            <a:ext cx="8214852" cy="534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96973-06A4-BFBB-855B-61E385F60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 (</a:t>
            </a:r>
            <a:r>
              <a:rPr lang="ru-RU" dirty="0"/>
              <a:t>внутренняя норма доходности)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160A2C-B0E6-99B6-C27F-6E05BC18B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30" y="1239889"/>
            <a:ext cx="7504643" cy="55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52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C82AA8-7C74-1894-ACB0-B865EE87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93954"/>
          </a:xfrm>
        </p:spPr>
        <p:txBody>
          <a:bodyPr/>
          <a:lstStyle/>
          <a:p>
            <a:r>
              <a:rPr lang="ru-RU" sz="3200" dirty="0"/>
              <a:t>Экономические показатели проекта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05A152-3725-1892-6053-28925422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81" y="1080730"/>
            <a:ext cx="11689237" cy="35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51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Познакомились с методами оценки стоимости проекта</a:t>
            </a:r>
            <a:endParaRPr lang="ru-RU"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Научились формировать бюджет проекта</a:t>
            </a:r>
            <a:endParaRPr lang="ru-RU" sz="1600" dirty="0"/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Узнали, как визуализировать бюджет проекта</a:t>
            </a:r>
          </a:p>
          <a:p>
            <a:pPr marL="261850" indent="-261850">
              <a:spcAft>
                <a:spcPts val="600"/>
              </a:spcAft>
              <a:buClr>
                <a:schemeClr val="bg2"/>
              </a:buClr>
              <a:buFont typeface="Arial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Изучили экономические показатели проекта</a:t>
            </a:r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Итоги занятия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 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А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 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  <a:ea typeface="Inter"/>
              </a:rPr>
              <a:t>Текст вопроса</a:t>
            </a:r>
            <a:endParaRPr dirty="0"/>
          </a:p>
          <a:p>
            <a:pPr>
              <a:spcAft>
                <a:spcPts val="599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Сюда можно написать текст </a:t>
            </a:r>
            <a:endParaRPr lang="ru-RU" sz="1400" b="1" dirty="0">
              <a:solidFill>
                <a:schemeClr val="accent4"/>
              </a:solidFill>
              <a:latin typeface="Arial"/>
              <a:ea typeface="Inter"/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42993"/>
            <a:ext cx="9422393" cy="1181862"/>
          </a:xfrm>
        </p:spPr>
        <p:txBody>
          <a:bodyPr/>
          <a:lstStyle/>
          <a:p>
            <a:pPr>
              <a:defRPr/>
            </a:pPr>
            <a:r>
              <a:rPr lang="ru-RU" dirty="0"/>
              <a:t>Методы оценки стоимости проекта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3B2DA-6A4F-B462-DD11-5021A9B4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стоимости проекта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3B7FDA1-8BC7-CFA4-69BD-165A234536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224930"/>
              </p:ext>
            </p:extLst>
          </p:nvPr>
        </p:nvGraphicFramePr>
        <p:xfrm>
          <a:off x="452501" y="1136669"/>
          <a:ext cx="11183976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5BC16DB-D74F-2CF5-9E00-D55B77E71B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213064"/>
              </p:ext>
            </p:extLst>
          </p:nvPr>
        </p:nvGraphicFramePr>
        <p:xfrm>
          <a:off x="1778190" y="3765441"/>
          <a:ext cx="8575177" cy="251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332150B-883A-4FEE-7ECA-ED74F7A313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2436090"/>
              </p:ext>
            </p:extLst>
          </p:nvPr>
        </p:nvGraphicFramePr>
        <p:xfrm>
          <a:off x="-579886" y="2244492"/>
          <a:ext cx="1019583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1342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6AD5A-49DD-047D-6D7B-3220D3CC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Аналитический подход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97877CD8-594B-D846-B67E-827E4CC6C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353094"/>
              </p:ext>
            </p:extLst>
          </p:nvPr>
        </p:nvGraphicFramePr>
        <p:xfrm>
          <a:off x="506470" y="2359742"/>
          <a:ext cx="11139732" cy="418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3DB96FF-F638-3C83-4770-D3AA258479D4}"/>
              </a:ext>
            </a:extLst>
          </p:cNvPr>
          <p:cNvGrpSpPr/>
          <p:nvPr/>
        </p:nvGrpSpPr>
        <p:grpSpPr>
          <a:xfrm>
            <a:off x="506469" y="1138819"/>
            <a:ext cx="11139732" cy="1034280"/>
            <a:chOff x="0" y="4973"/>
            <a:chExt cx="11139732" cy="1034280"/>
          </a:xfrm>
        </p:grpSpPr>
        <p:sp>
          <p:nvSpPr>
            <p:cNvPr id="5" name="Скругленный прямоугольник 4">
              <a:extLst>
                <a:ext uri="{FF2B5EF4-FFF2-40B4-BE49-F238E27FC236}">
                  <a16:creationId xmlns:a16="http://schemas.microsoft.com/office/drawing/2014/main" id="{D36734FF-5195-9D34-0F92-FCFAAA02E641}"/>
                </a:ext>
              </a:extLst>
            </p:cNvPr>
            <p:cNvSpPr/>
            <p:nvPr/>
          </p:nvSpPr>
          <p:spPr>
            <a:xfrm>
              <a:off x="0" y="4973"/>
              <a:ext cx="11139732" cy="1034280"/>
            </a:xfrm>
            <a:prstGeom prst="roundRect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>
              <a:extLst>
                <a:ext uri="{FF2B5EF4-FFF2-40B4-BE49-F238E27FC236}">
                  <a16:creationId xmlns:a16="http://schemas.microsoft.com/office/drawing/2014/main" id="{1CE5B8B3-E1A1-B362-C7B1-46E69DFE9417}"/>
                </a:ext>
              </a:extLst>
            </p:cNvPr>
            <p:cNvSpPr txBox="1"/>
            <p:nvPr/>
          </p:nvSpPr>
          <p:spPr>
            <a:xfrm>
              <a:off x="50489" y="55462"/>
              <a:ext cx="11038754" cy="933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dirty="0"/>
                <a:t>Основывается на математических моделях и данных, позволяя получить объективную оценку.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56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EB006-1338-875A-0974-C43618F9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Экспертный подход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0625029-1081-F52D-EA5D-DCAB498C5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714233"/>
              </p:ext>
            </p:extLst>
          </p:nvPr>
        </p:nvGraphicFramePr>
        <p:xfrm>
          <a:off x="481997" y="2507226"/>
          <a:ext cx="11139732" cy="358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E0426B-76BD-7765-CD72-0B8F396F3A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84956"/>
              </p:ext>
            </p:extLst>
          </p:nvPr>
        </p:nvGraphicFramePr>
        <p:xfrm>
          <a:off x="481997" y="1153283"/>
          <a:ext cx="11139732" cy="104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3302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4F5DA-96B8-3AB9-21E8-D3CB65EF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Аналоговый подход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BFD37FE-27C4-FBCC-CCAC-292D6EA54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655560"/>
              </p:ext>
            </p:extLst>
          </p:nvPr>
        </p:nvGraphicFramePr>
        <p:xfrm>
          <a:off x="481997" y="2507226"/>
          <a:ext cx="11139732" cy="358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62DD0E2-BF9A-3633-CFB9-E09C6DB819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2235902"/>
              </p:ext>
            </p:extLst>
          </p:nvPr>
        </p:nvGraphicFramePr>
        <p:xfrm>
          <a:off x="481997" y="1153283"/>
          <a:ext cx="11139732" cy="104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06575812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3487</Words>
  <Application>Microsoft Office PowerPoint</Application>
  <DocSecurity>0</DocSecurity>
  <PresentationFormat>Широкоэкранный</PresentationFormat>
  <Paragraphs>498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Abyssinica SIL</vt:lpstr>
      <vt:lpstr>ALS Hauss</vt:lpstr>
      <vt:lpstr>ALS Hauss Medium</vt:lpstr>
      <vt:lpstr>Arial</vt:lpstr>
      <vt:lpstr>Book Antiqua</vt:lpstr>
      <vt:lpstr>Inter</vt:lpstr>
      <vt:lpstr>Proxima Nova</vt:lpstr>
      <vt:lpstr>Verdana</vt:lpstr>
      <vt:lpstr>Основной шаблон Т1</vt:lpstr>
      <vt:lpstr>1_Основной шаблон Т1</vt:lpstr>
      <vt:lpstr>Планирование           и управление ресурсами</vt:lpstr>
      <vt:lpstr>План занятия</vt:lpstr>
      <vt:lpstr>Цели занятия</vt:lpstr>
      <vt:lpstr>Вопрос </vt:lpstr>
      <vt:lpstr>Методы оценки стоимости проекта</vt:lpstr>
      <vt:lpstr>Оценка стоимости проекта</vt:lpstr>
      <vt:lpstr>Аналитический подход</vt:lpstr>
      <vt:lpstr>Экспертный подход</vt:lpstr>
      <vt:lpstr>Аналоговый подход</vt:lpstr>
      <vt:lpstr>Сравнительная таблица методов</vt:lpstr>
      <vt:lpstr>Формирование бюджета проекта</vt:lpstr>
      <vt:lpstr>Определение бюджета</vt:lpstr>
      <vt:lpstr>Формирование бюджета на реализацию проекта</vt:lpstr>
      <vt:lpstr>Почему важно формировать точный бюджет?</vt:lpstr>
      <vt:lpstr>Принципы формирования бюджета</vt:lpstr>
      <vt:lpstr>Фонд оплаты труда (ФОТ)</vt:lpstr>
      <vt:lpstr>Инфраструктура</vt:lpstr>
      <vt:lpstr>Административные расходы</vt:lpstr>
      <vt:lpstr>Процесс распределения ресурсов                      и оптимизация затрат </vt:lpstr>
      <vt:lpstr>Принципы оптимизации затрат</vt:lpstr>
      <vt:lpstr>Визуализация бюджета проекта</vt:lpstr>
      <vt:lpstr>Визуализация бюджета проекта</vt:lpstr>
      <vt:lpstr>S-диаграмма</vt:lpstr>
      <vt:lpstr>Преимущества S-диаграммы</vt:lpstr>
      <vt:lpstr>Пример построения S-диаграммы</vt:lpstr>
      <vt:lpstr>Экономические показатели проекта</vt:lpstr>
      <vt:lpstr>Экономические показатели проекта</vt:lpstr>
      <vt:lpstr>ROI (возврат на инвестиции)</vt:lpstr>
      <vt:lpstr>NPV (чистая приведённая стоимость)</vt:lpstr>
      <vt:lpstr>NPV (пример расчёта)</vt:lpstr>
      <vt:lpstr>IRR (внутренняя норма доходности) </vt:lpstr>
      <vt:lpstr>Экономические показатели проекта</vt:lpstr>
      <vt:lpstr>Итоги занятия</vt:lpstr>
      <vt:lpstr>Рефлексия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Ширшова Екатерина Игоревна</cp:lastModifiedBy>
  <cp:revision>185</cp:revision>
  <dcterms:created xsi:type="dcterms:W3CDTF">2023-02-20T15:32:58Z</dcterms:created>
  <dcterms:modified xsi:type="dcterms:W3CDTF">2025-07-17T08:58:31Z</dcterms:modified>
  <cp:category/>
  <dc:identifier/>
  <cp:contentStatus/>
  <dc:language/>
  <cp:version/>
</cp:coreProperties>
</file>