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24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2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7" r:id="rId2"/>
  </p:sldMasterIdLst>
  <p:notesMasterIdLst>
    <p:notesMasterId r:id="rId34"/>
  </p:notesMasterIdLst>
  <p:sldIdLst>
    <p:sldId id="256" r:id="rId3"/>
    <p:sldId id="257" r:id="rId4"/>
    <p:sldId id="258" r:id="rId5"/>
    <p:sldId id="259" r:id="rId6"/>
    <p:sldId id="420" r:id="rId7"/>
    <p:sldId id="260" r:id="rId8"/>
    <p:sldId id="421" r:id="rId9"/>
    <p:sldId id="2147471983" r:id="rId10"/>
    <p:sldId id="4436" r:id="rId11"/>
    <p:sldId id="4437" r:id="rId12"/>
    <p:sldId id="2147471947" r:id="rId13"/>
    <p:sldId id="4440" r:id="rId14"/>
    <p:sldId id="4441" r:id="rId15"/>
    <p:sldId id="4442" r:id="rId16"/>
    <p:sldId id="4443" r:id="rId17"/>
    <p:sldId id="4444" r:id="rId18"/>
    <p:sldId id="4445" r:id="rId19"/>
    <p:sldId id="4446" r:id="rId20"/>
    <p:sldId id="4447" r:id="rId21"/>
    <p:sldId id="4448" r:id="rId22"/>
    <p:sldId id="2147471863" r:id="rId23"/>
    <p:sldId id="2147471948" r:id="rId24"/>
    <p:sldId id="2147471951" r:id="rId25"/>
    <p:sldId id="2147471954" r:id="rId26"/>
    <p:sldId id="2147471949" r:id="rId27"/>
    <p:sldId id="2147471950" r:id="rId28"/>
    <p:sldId id="2147471982" r:id="rId29"/>
    <p:sldId id="2147471984" r:id="rId30"/>
    <p:sldId id="262" r:id="rId31"/>
    <p:sldId id="263" r:id="rId32"/>
    <p:sldId id="265" r:id="rId33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Ширшова Екатерина Игоревна" initials="ШЕИ" lastIdx="15" clrIdx="0">
    <p:extLst>
      <p:ext uri="{19B8F6BF-5375-455C-9EA6-DF929625EA0E}">
        <p15:presenceInfo xmlns:p15="http://schemas.microsoft.com/office/powerpoint/2012/main" userId="S-1-5-21-4282006300-870218872-2599774980-559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/>
          </a:solidFill>
        </a:fill>
      </a:tcStyle>
    </a:band1V>
    <a:band2V>
      <a:tcStyle>
        <a:tcBdr/>
        <a:fill>
          <a:solidFill>
            <a:schemeClr val="lt1"/>
          </a:solidFill>
        </a:fill>
      </a:tcStyle>
    </a:band2V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12700">
              <a:noFill/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dk1"/>
      </a:tcTxStyle>
      <a:tcStyle>
        <a:tcBdr>
          <a:bottom>
            <a:ln w="12700">
              <a:noFill/>
            </a:ln>
          </a:bottom>
        </a:tcBdr>
        <a:fill>
          <a:solidFill>
            <a:schemeClr val="l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940675A-B579-460E-94D1-54222C63F5DA}" styleName="No Style, Table Grid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dk1"/>
              </a:solidFill>
            </a:ln>
          </a:left>
          <a:right>
            <a:ln w="12700">
              <a:solidFill>
                <a:schemeClr val="dk1"/>
              </a:solidFill>
            </a:ln>
          </a:right>
          <a:top>
            <a:ln w="12700">
              <a:solidFill>
                <a:schemeClr val="dk1"/>
              </a:solidFill>
            </a:ln>
          </a:top>
          <a:bottom>
            <a:ln w="12700">
              <a:solidFill>
                <a:schemeClr val="dk1"/>
              </a:solidFill>
            </a:ln>
          </a:bottom>
          <a:insideH>
            <a:ln w="12700">
              <a:solidFill>
                <a:schemeClr val="dk1"/>
              </a:solidFill>
            </a:ln>
          </a:insideH>
          <a:insideV>
            <a:ln w="12700">
              <a:solidFill>
                <a:schemeClr val="dk1"/>
              </a:solidFill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/>
          </a:solidFill>
        </a:fill>
      </a:tcStyle>
    </a:band1V>
    <a:band2V>
      <a:tcStyle>
        <a:tcBdr/>
        <a:fill>
          <a:solidFill>
            <a:schemeClr val="lt1"/>
          </a:solidFill>
        </a:fill>
      </a:tcStyle>
    </a:band2V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12700">
              <a:solidFill>
                <a:schemeClr val="l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dk1"/>
      </a:tcTxStyle>
      <a:tcStyle>
        <a:tcBdr>
          <a:bottom>
            <a:ln w="12700">
              <a:solidFill>
                <a:schemeClr val="dk1"/>
              </a:solidFill>
            </a:ln>
          </a:bottom>
        </a:tcBdr>
        <a:fill>
          <a:solidFill>
            <a:schemeClr val="l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  <a:fill>
          <a:solidFill>
            <a:schemeClr val="accent6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5268" autoAdjust="0"/>
  </p:normalViewPr>
  <p:slideViewPr>
    <p:cSldViewPr snapToGrid="0" showGuides="1">
      <p:cViewPr varScale="1">
        <p:scale>
          <a:sx n="86" d="100"/>
          <a:sy n="86" d="100"/>
        </p:scale>
        <p:origin x="533" y="72"/>
      </p:cViewPr>
      <p:guideLst>
        <p:guide pos="3840"/>
        <p:guide orient="horz" pos="216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216001" cy="216001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7-17T14:37:21.647" idx="1">
    <p:pos x="2456" y="1203"/>
    <p:text>Перенести «по» на след. строку</p:text>
    <p:extLst>
      <p:ext uri="{C676402C-5697-4E1C-873F-D02D1690AC5C}">
        <p15:threadingInfo xmlns:p15="http://schemas.microsoft.com/office/powerpoint/2012/main" timeZoneBias="-180"/>
      </p:ext>
    </p:extLst>
  </p:cm>
  <p:cm authorId="1" dt="2025-07-17T14:37:40.565" idx="2">
    <p:pos x="2682" y="2205"/>
    <p:text>Перенести «и» на след. строку</p:text>
    <p:extLst>
      <p:ext uri="{C676402C-5697-4E1C-873F-D02D1690AC5C}">
        <p15:threadingInfo xmlns:p15="http://schemas.microsoft.com/office/powerpoint/2012/main" timeZoneBias="-180"/>
      </p:ext>
    </p:extLst>
  </p:cm>
  <p:cm authorId="1" dt="2025-07-17T14:37:45.706" idx="3">
    <p:pos x="2421" y="2265"/>
    <p:text>учёта (через Ё)</p:text>
    <p:extLst mod="1">
      <p:ext uri="{C676402C-5697-4E1C-873F-D02D1690AC5C}">
        <p15:threadingInfo xmlns:p15="http://schemas.microsoft.com/office/powerpoint/2012/main" timeZoneBias="-180"/>
      </p:ext>
    </p:extLst>
  </p:cm>
  <p:cm authorId="1" dt="2025-07-17T14:38:04.355" idx="4">
    <p:pos x="2746" y="3742"/>
    <p:text>Перенести «с» на след. строку</p:text>
    <p:extLst>
      <p:ext uri="{C676402C-5697-4E1C-873F-D02D1690AC5C}">
        <p15:threadingInfo xmlns:p15="http://schemas.microsoft.com/office/powerpoint/2012/main" timeZoneBias="-180"/>
      </p:ext>
    </p:extLst>
  </p:cm>
  <p:cm authorId="1" dt="2025-07-17T14:38:12.280" idx="5">
    <p:pos x="2648" y="2700"/>
    <p:text>Перенести «прайс-» на след. строку</p:text>
    <p:extLst>
      <p:ext uri="{C676402C-5697-4E1C-873F-D02D1690AC5C}">
        <p15:threadingInfo xmlns:p15="http://schemas.microsoft.com/office/powerpoint/2012/main" timeZoneBias="-180"/>
      </p:ext>
    </p:extLst>
  </p:cm>
  <p:cm authorId="1" dt="2025-07-17T14:38:28.403" idx="6">
    <p:pos x="4065" y="1600"/>
    <p:text>Перенести «и» на след. строку</p:text>
    <p:extLst>
      <p:ext uri="{C676402C-5697-4E1C-873F-D02D1690AC5C}">
        <p15:threadingInfo xmlns:p15="http://schemas.microsoft.com/office/powerpoint/2012/main" timeZoneBias="-180"/>
      </p:ext>
    </p:extLst>
  </p:cm>
  <p:cm authorId="1" dt="2025-07-17T14:38:33.192" idx="7">
    <p:pos x="4140" y="2193"/>
    <p:text>Перенести «с» на след. строку</p:text>
    <p:extLst>
      <p:ext uri="{C676402C-5697-4E1C-873F-D02D1690AC5C}">
        <p15:threadingInfo xmlns:p15="http://schemas.microsoft.com/office/powerpoint/2012/main" timeZoneBias="-180"/>
      </p:ext>
    </p:extLst>
  </p:cm>
  <p:cm authorId="1" dt="2025-07-17T14:38:41.770" idx="8">
    <p:pos x="5488" y="2199"/>
    <p:text>Перенести «с» на след. строку</p:text>
    <p:extLst>
      <p:ext uri="{C676402C-5697-4E1C-873F-D02D1690AC5C}">
        <p15:threadingInfo xmlns:p15="http://schemas.microsoft.com/office/powerpoint/2012/main" timeZoneBias="-180"/>
      </p:ext>
    </p:extLst>
  </p:cm>
  <p:cm authorId="1" dt="2025-07-17T14:38:50.913" idx="9">
    <p:pos x="5689" y="1306"/>
    <p:text>После номеров типа 1.1, 3.2 нужны точки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7-17T14:43:28.869" idx="10">
    <p:pos x="2498" y="2264"/>
    <p:text>4 × Вероят.
(пробелы)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7-17T15:00:07.561" idx="11">
    <p:pos x="4041" y="2202"/>
    <p:text>начнётся (через Ё)</p:text>
    <p:extLst>
      <p:ext uri="{C676402C-5697-4E1C-873F-D02D1690AC5C}">
        <p15:threadingInfo xmlns:p15="http://schemas.microsoft.com/office/powerpoint/2012/main" timeZoneBias="-180"/>
      </p:ext>
    </p:extLst>
  </p:cm>
  <p:cm authorId="1" dt="2025-07-17T15:00:19.580" idx="12">
    <p:pos x="1271" y="2954"/>
    <p:text>задержка (с маленькой)</p:text>
    <p:extLst>
      <p:ext uri="{C676402C-5697-4E1C-873F-D02D1690AC5C}">
        <p15:threadingInfo xmlns:p15="http://schemas.microsoft.com/office/powerpoint/2012/main" timeZoneBias="-180"/>
      </p:ext>
    </p:extLst>
  </p:cm>
  <p:cm authorId="1" dt="2025-07-17T15:08:40.591" idx="13">
    <p:pos x="3722" y="2391"/>
    <p:text>завершение (с маленькой)</p:text>
    <p:extLst>
      <p:ext uri="{C676402C-5697-4E1C-873F-D02D1690AC5C}">
        <p15:threadingInfo xmlns:p15="http://schemas.microsoft.com/office/powerpoint/2012/main" timeZoneBias="-180"/>
      </p:ext>
    </p:extLst>
  </p:cm>
  <p:cm authorId="1" dt="2025-07-17T15:08:57.233" idx="14">
    <p:pos x="1404" y="3357"/>
    <p:text>задача (с маленькой)</p:text>
    <p:extLst>
      <p:ext uri="{C676402C-5697-4E1C-873F-D02D1690AC5C}">
        <p15:threadingInfo xmlns:p15="http://schemas.microsoft.com/office/powerpoint/2012/main" timeZoneBias="-180"/>
      </p:ext>
    </p:extLst>
  </p:cm>
  <p:cm authorId="1" dt="2025-07-17T15:09:05.161" idx="15">
    <p:pos x="4105" y="3420"/>
    <p:text>тестирование (с маленькой)</p:text>
    <p:extLst>
      <p:ext uri="{C676402C-5697-4E1C-873F-D02D1690AC5C}">
        <p15:threadingInfo xmlns:p15="http://schemas.microsoft.com/office/powerpoint/2012/main" timeZoneBias="-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B6A37D-A1C8-4692-888C-E5C50227E532}" type="doc">
      <dgm:prSet loTypeId="urn:microsoft.com/office/officeart/2005/8/layout/chevron1" loCatId="process" qsTypeId="urn:microsoft.com/office/officeart/2005/8/quickstyle/simple4" qsCatId="simple" csTypeId="urn:microsoft.com/office/officeart/2005/8/colors/colorful2" csCatId="colorful" phldr="1"/>
      <dgm:spPr/>
    </dgm:pt>
    <dgm:pt modelId="{BF4EC0FF-49FB-4CD7-899A-44A0CCBA4A61}">
      <dgm:prSet phldrT="[Текст]" custT="1"/>
      <dgm:spPr/>
      <dgm:t>
        <a:bodyPr/>
        <a:lstStyle/>
        <a:p>
          <a:r>
            <a:rPr lang="ru-RU" sz="1050" dirty="0">
              <a:latin typeface="Book Antiqua" panose="02040602050305030304" pitchFamily="18" charset="0"/>
            </a:rPr>
            <a:t>Инициирование</a:t>
          </a:r>
        </a:p>
      </dgm:t>
    </dgm:pt>
    <dgm:pt modelId="{1E2AD86C-D82D-4D69-AA70-2241619F2CBD}" type="parTrans" cxnId="{0BC5EC19-2F9C-4BBC-9B28-E007E1FD1BC5}">
      <dgm:prSet/>
      <dgm:spPr/>
      <dgm:t>
        <a:bodyPr/>
        <a:lstStyle/>
        <a:p>
          <a:endParaRPr lang="ru-RU"/>
        </a:p>
      </dgm:t>
    </dgm:pt>
    <dgm:pt modelId="{859B04C4-6EB2-4DAC-A3E9-A5E506EFC501}" type="sibTrans" cxnId="{0BC5EC19-2F9C-4BBC-9B28-E007E1FD1BC5}">
      <dgm:prSet/>
      <dgm:spPr/>
      <dgm:t>
        <a:bodyPr/>
        <a:lstStyle/>
        <a:p>
          <a:endParaRPr lang="ru-RU"/>
        </a:p>
      </dgm:t>
    </dgm:pt>
    <dgm:pt modelId="{B0934D41-7264-4906-9E47-CEB27BF61F27}">
      <dgm:prSet phldrT="[Текст]"/>
      <dgm:spPr/>
      <dgm:t>
        <a:bodyPr/>
        <a:lstStyle/>
        <a:p>
          <a:r>
            <a:rPr lang="ru-RU" dirty="0">
              <a:latin typeface="Book Antiqua" panose="02040602050305030304" pitchFamily="18" charset="0"/>
            </a:rPr>
            <a:t>Планирование</a:t>
          </a:r>
        </a:p>
      </dgm:t>
    </dgm:pt>
    <dgm:pt modelId="{9185BF67-B960-4E11-908E-0B33F6E28E11}" type="parTrans" cxnId="{B9F88264-AEBE-4D46-9903-C1CE4EE2A748}">
      <dgm:prSet/>
      <dgm:spPr/>
      <dgm:t>
        <a:bodyPr/>
        <a:lstStyle/>
        <a:p>
          <a:endParaRPr lang="ru-RU"/>
        </a:p>
      </dgm:t>
    </dgm:pt>
    <dgm:pt modelId="{B881B876-4108-4763-B530-7949BB60E88F}" type="sibTrans" cxnId="{B9F88264-AEBE-4D46-9903-C1CE4EE2A748}">
      <dgm:prSet/>
      <dgm:spPr/>
      <dgm:t>
        <a:bodyPr/>
        <a:lstStyle/>
        <a:p>
          <a:endParaRPr lang="ru-RU"/>
        </a:p>
      </dgm:t>
    </dgm:pt>
    <dgm:pt modelId="{75A4AFEB-7043-4CDB-BF13-2108B43E1727}">
      <dgm:prSet phldrT="[Текст]"/>
      <dgm:spPr/>
      <dgm:t>
        <a:bodyPr/>
        <a:lstStyle/>
        <a:p>
          <a:r>
            <a:rPr lang="ru-RU" dirty="0">
              <a:latin typeface="Book Antiqua" panose="02040602050305030304" pitchFamily="18" charset="0"/>
            </a:rPr>
            <a:t>Реализация и управление изменениями</a:t>
          </a:r>
        </a:p>
      </dgm:t>
    </dgm:pt>
    <dgm:pt modelId="{DD471B46-32CA-4F42-A8EF-324E92D8A04B}" type="parTrans" cxnId="{F2DD11F1-30C5-4577-9890-B21FD7374E29}">
      <dgm:prSet/>
      <dgm:spPr/>
      <dgm:t>
        <a:bodyPr/>
        <a:lstStyle/>
        <a:p>
          <a:endParaRPr lang="ru-RU"/>
        </a:p>
      </dgm:t>
    </dgm:pt>
    <dgm:pt modelId="{35D81A38-D8C8-43C3-82C1-333186EE3225}" type="sibTrans" cxnId="{F2DD11F1-30C5-4577-9890-B21FD7374E29}">
      <dgm:prSet/>
      <dgm:spPr/>
      <dgm:t>
        <a:bodyPr/>
        <a:lstStyle/>
        <a:p>
          <a:endParaRPr lang="ru-RU"/>
        </a:p>
      </dgm:t>
    </dgm:pt>
    <dgm:pt modelId="{322690CB-8152-47C2-9255-705038016316}">
      <dgm:prSet/>
      <dgm:spPr/>
      <dgm:t>
        <a:bodyPr/>
        <a:lstStyle/>
        <a:p>
          <a:r>
            <a:rPr lang="ru-RU" dirty="0">
              <a:latin typeface="Book Antiqua" panose="02040602050305030304" pitchFamily="18" charset="0"/>
            </a:rPr>
            <a:t>Завершение</a:t>
          </a:r>
        </a:p>
      </dgm:t>
    </dgm:pt>
    <dgm:pt modelId="{AE0308DF-9ECA-4813-AF64-E5500CA3D9A4}" type="parTrans" cxnId="{B36BDDAC-6E2C-490C-9AFF-447C6F62C872}">
      <dgm:prSet/>
      <dgm:spPr/>
      <dgm:t>
        <a:bodyPr/>
        <a:lstStyle/>
        <a:p>
          <a:endParaRPr lang="ru-RU"/>
        </a:p>
      </dgm:t>
    </dgm:pt>
    <dgm:pt modelId="{C36202CD-6A71-4EC9-BA6A-23AFCD445234}" type="sibTrans" cxnId="{B36BDDAC-6E2C-490C-9AFF-447C6F62C872}">
      <dgm:prSet/>
      <dgm:spPr/>
      <dgm:t>
        <a:bodyPr/>
        <a:lstStyle/>
        <a:p>
          <a:endParaRPr lang="ru-RU"/>
        </a:p>
      </dgm:t>
    </dgm:pt>
    <dgm:pt modelId="{499BAAB1-2C89-4413-9510-0D8ECBC07BB5}" type="pres">
      <dgm:prSet presAssocID="{67B6A37D-A1C8-4692-888C-E5C50227E532}" presName="Name0" presStyleCnt="0">
        <dgm:presLayoutVars>
          <dgm:dir/>
          <dgm:animLvl val="lvl"/>
          <dgm:resizeHandles val="exact"/>
        </dgm:presLayoutVars>
      </dgm:prSet>
      <dgm:spPr/>
    </dgm:pt>
    <dgm:pt modelId="{B037F37D-2004-422C-B7EC-D076265A12A0}" type="pres">
      <dgm:prSet presAssocID="{BF4EC0FF-49FB-4CD7-899A-44A0CCBA4A61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9E0194F-A940-4E62-89E2-08B164FB07E5}" type="pres">
      <dgm:prSet presAssocID="{859B04C4-6EB2-4DAC-A3E9-A5E506EFC501}" presName="parTxOnlySpace" presStyleCnt="0"/>
      <dgm:spPr/>
    </dgm:pt>
    <dgm:pt modelId="{AC6B9FF4-93F8-403E-BB3B-F167B6DC5929}" type="pres">
      <dgm:prSet presAssocID="{B0934D41-7264-4906-9E47-CEB27BF61F27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C41D06E-1BB5-4EC3-9F19-F300CDA2F490}" type="pres">
      <dgm:prSet presAssocID="{B881B876-4108-4763-B530-7949BB60E88F}" presName="parTxOnlySpace" presStyleCnt="0"/>
      <dgm:spPr/>
    </dgm:pt>
    <dgm:pt modelId="{92D0319B-97AE-43BD-84A5-9CAEB4081AAB}" type="pres">
      <dgm:prSet presAssocID="{75A4AFEB-7043-4CDB-BF13-2108B43E1727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75023A2-5E15-423D-9C1F-152C4B922EE6}" type="pres">
      <dgm:prSet presAssocID="{35D81A38-D8C8-43C3-82C1-333186EE3225}" presName="parTxOnlySpace" presStyleCnt="0"/>
      <dgm:spPr/>
    </dgm:pt>
    <dgm:pt modelId="{60D4FC22-D88A-4128-8C09-1DBB4A3AE8C0}" type="pres">
      <dgm:prSet presAssocID="{322690CB-8152-47C2-9255-70503801631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BC5EC19-2F9C-4BBC-9B28-E007E1FD1BC5}" srcId="{67B6A37D-A1C8-4692-888C-E5C50227E532}" destId="{BF4EC0FF-49FB-4CD7-899A-44A0CCBA4A61}" srcOrd="0" destOrd="0" parTransId="{1E2AD86C-D82D-4D69-AA70-2241619F2CBD}" sibTransId="{859B04C4-6EB2-4DAC-A3E9-A5E506EFC501}"/>
    <dgm:cxn modelId="{B30ACD27-9639-46A3-B920-6212DD8F485D}" type="presOf" srcId="{67B6A37D-A1C8-4692-888C-E5C50227E532}" destId="{499BAAB1-2C89-4413-9510-0D8ECBC07BB5}" srcOrd="0" destOrd="0" presId="urn:microsoft.com/office/officeart/2005/8/layout/chevron1"/>
    <dgm:cxn modelId="{B9F88264-AEBE-4D46-9903-C1CE4EE2A748}" srcId="{67B6A37D-A1C8-4692-888C-E5C50227E532}" destId="{B0934D41-7264-4906-9E47-CEB27BF61F27}" srcOrd="1" destOrd="0" parTransId="{9185BF67-B960-4E11-908E-0B33F6E28E11}" sibTransId="{B881B876-4108-4763-B530-7949BB60E88F}"/>
    <dgm:cxn modelId="{8C402047-4931-4185-A56F-894889155C49}" type="presOf" srcId="{75A4AFEB-7043-4CDB-BF13-2108B43E1727}" destId="{92D0319B-97AE-43BD-84A5-9CAEB4081AAB}" srcOrd="0" destOrd="0" presId="urn:microsoft.com/office/officeart/2005/8/layout/chevron1"/>
    <dgm:cxn modelId="{E22EE847-F139-4E59-9097-FB9C00DDA372}" type="presOf" srcId="{322690CB-8152-47C2-9255-705038016316}" destId="{60D4FC22-D88A-4128-8C09-1DBB4A3AE8C0}" srcOrd="0" destOrd="0" presId="urn:microsoft.com/office/officeart/2005/8/layout/chevron1"/>
    <dgm:cxn modelId="{B36BDDAC-6E2C-490C-9AFF-447C6F62C872}" srcId="{67B6A37D-A1C8-4692-888C-E5C50227E532}" destId="{322690CB-8152-47C2-9255-705038016316}" srcOrd="3" destOrd="0" parTransId="{AE0308DF-9ECA-4813-AF64-E5500CA3D9A4}" sibTransId="{C36202CD-6A71-4EC9-BA6A-23AFCD445234}"/>
    <dgm:cxn modelId="{13202CAD-F16B-4EB9-A6A3-5F5365B627B5}" type="presOf" srcId="{BF4EC0FF-49FB-4CD7-899A-44A0CCBA4A61}" destId="{B037F37D-2004-422C-B7EC-D076265A12A0}" srcOrd="0" destOrd="0" presId="urn:microsoft.com/office/officeart/2005/8/layout/chevron1"/>
    <dgm:cxn modelId="{B91F07D3-7F61-4DAB-BFE0-C26FB751A6B6}" type="presOf" srcId="{B0934D41-7264-4906-9E47-CEB27BF61F27}" destId="{AC6B9FF4-93F8-403E-BB3B-F167B6DC5929}" srcOrd="0" destOrd="0" presId="urn:microsoft.com/office/officeart/2005/8/layout/chevron1"/>
    <dgm:cxn modelId="{F2DD11F1-30C5-4577-9890-B21FD7374E29}" srcId="{67B6A37D-A1C8-4692-888C-E5C50227E532}" destId="{75A4AFEB-7043-4CDB-BF13-2108B43E1727}" srcOrd="2" destOrd="0" parTransId="{DD471B46-32CA-4F42-A8EF-324E92D8A04B}" sibTransId="{35D81A38-D8C8-43C3-82C1-333186EE3225}"/>
    <dgm:cxn modelId="{05691974-3E8B-4E76-86A8-6367A35C2D68}" type="presParOf" srcId="{499BAAB1-2C89-4413-9510-0D8ECBC07BB5}" destId="{B037F37D-2004-422C-B7EC-D076265A12A0}" srcOrd="0" destOrd="0" presId="urn:microsoft.com/office/officeart/2005/8/layout/chevron1"/>
    <dgm:cxn modelId="{33E18ECC-6B6A-4F55-87DA-B8EEAA66B470}" type="presParOf" srcId="{499BAAB1-2C89-4413-9510-0D8ECBC07BB5}" destId="{89E0194F-A940-4E62-89E2-08B164FB07E5}" srcOrd="1" destOrd="0" presId="urn:microsoft.com/office/officeart/2005/8/layout/chevron1"/>
    <dgm:cxn modelId="{21BFE51B-16CF-4368-AFF5-30599952D2C3}" type="presParOf" srcId="{499BAAB1-2C89-4413-9510-0D8ECBC07BB5}" destId="{AC6B9FF4-93F8-403E-BB3B-F167B6DC5929}" srcOrd="2" destOrd="0" presId="urn:microsoft.com/office/officeart/2005/8/layout/chevron1"/>
    <dgm:cxn modelId="{A34CDD3D-2AA4-47F8-A2EA-31699F1E40E0}" type="presParOf" srcId="{499BAAB1-2C89-4413-9510-0D8ECBC07BB5}" destId="{6C41D06E-1BB5-4EC3-9F19-F300CDA2F490}" srcOrd="3" destOrd="0" presId="urn:microsoft.com/office/officeart/2005/8/layout/chevron1"/>
    <dgm:cxn modelId="{6AD8D30D-2AA4-4521-8E58-8E44FA10AE43}" type="presParOf" srcId="{499BAAB1-2C89-4413-9510-0D8ECBC07BB5}" destId="{92D0319B-97AE-43BD-84A5-9CAEB4081AAB}" srcOrd="4" destOrd="0" presId="urn:microsoft.com/office/officeart/2005/8/layout/chevron1"/>
    <dgm:cxn modelId="{E4E0B72F-BE77-43C8-9FB3-C3DB6DD3492F}" type="presParOf" srcId="{499BAAB1-2C89-4413-9510-0D8ECBC07BB5}" destId="{D75023A2-5E15-423D-9C1F-152C4B922EE6}" srcOrd="5" destOrd="0" presId="urn:microsoft.com/office/officeart/2005/8/layout/chevron1"/>
    <dgm:cxn modelId="{5914BFEF-1BAE-4E7F-9D6C-93B4DB99BF63}" type="presParOf" srcId="{499BAAB1-2C89-4413-9510-0D8ECBC07BB5}" destId="{60D4FC22-D88A-4128-8C09-1DBB4A3AE8C0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5239EB-E483-4EE6-A8D0-E46FAFCE2A8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99D2DB4-5384-4E60-912E-9716CA3DD9BD}">
      <dgm:prSet custT="1"/>
      <dgm:spPr>
        <a:solidFill>
          <a:schemeClr val="bg2"/>
        </a:solidFill>
      </dgm:spPr>
      <dgm:t>
        <a:bodyPr/>
        <a:lstStyle/>
        <a:p>
          <a:pPr rtl="0"/>
          <a:r>
            <a:rPr lang="ru-RU" sz="2800" b="1" dirty="0"/>
            <a:t>Управление временем</a:t>
          </a:r>
          <a:endParaRPr lang="ru-RU" sz="2800" dirty="0"/>
        </a:p>
      </dgm:t>
    </dgm:pt>
    <dgm:pt modelId="{BC928F32-09BD-4376-9C9D-3EB52A3287AD}" type="parTrans" cxnId="{9C33B1BD-4F09-49B6-8D48-3370AFF2AFA9}">
      <dgm:prSet/>
      <dgm:spPr/>
      <dgm:t>
        <a:bodyPr/>
        <a:lstStyle/>
        <a:p>
          <a:endParaRPr lang="ru-RU"/>
        </a:p>
      </dgm:t>
    </dgm:pt>
    <dgm:pt modelId="{A3DD1127-9DB7-487F-B5BE-850274874B99}" type="sibTrans" cxnId="{9C33B1BD-4F09-49B6-8D48-3370AFF2AFA9}">
      <dgm:prSet/>
      <dgm:spPr/>
      <dgm:t>
        <a:bodyPr/>
        <a:lstStyle/>
        <a:p>
          <a:endParaRPr lang="ru-RU"/>
        </a:p>
      </dgm:t>
    </dgm:pt>
    <dgm:pt modelId="{2FCAB671-FEBF-4B90-B43F-9C5384B982EA}">
      <dgm:prSet custT="1"/>
      <dgm:spPr/>
      <dgm:t>
        <a:bodyPr/>
        <a:lstStyle/>
        <a:p>
          <a:pPr rtl="0"/>
          <a:r>
            <a:rPr lang="ru-RU" sz="2000" b="1" dirty="0"/>
            <a:t>Улучшает управление ожиданиями</a:t>
          </a:r>
          <a:endParaRPr lang="ru-RU" sz="2000" dirty="0"/>
        </a:p>
      </dgm:t>
    </dgm:pt>
    <dgm:pt modelId="{25E69626-2162-4509-BB3D-02C8D02E956A}" type="parTrans" cxnId="{E0CB64AF-90D1-45C9-ADC7-D56D8FC7AA05}">
      <dgm:prSet/>
      <dgm:spPr/>
      <dgm:t>
        <a:bodyPr/>
        <a:lstStyle/>
        <a:p>
          <a:endParaRPr lang="ru-RU"/>
        </a:p>
      </dgm:t>
    </dgm:pt>
    <dgm:pt modelId="{BDDB7EC2-6271-46EF-9795-0278EF23AC8D}" type="sibTrans" cxnId="{E0CB64AF-90D1-45C9-ADC7-D56D8FC7AA05}">
      <dgm:prSet/>
      <dgm:spPr/>
      <dgm:t>
        <a:bodyPr/>
        <a:lstStyle/>
        <a:p>
          <a:endParaRPr lang="ru-RU"/>
        </a:p>
      </dgm:t>
    </dgm:pt>
    <dgm:pt modelId="{94A0F859-7576-483C-9F8B-09E75F60299A}">
      <dgm:prSet custT="1"/>
      <dgm:spPr/>
      <dgm:t>
        <a:bodyPr/>
        <a:lstStyle/>
        <a:p>
          <a:pPr rtl="0"/>
          <a:r>
            <a:rPr lang="ru-RU" sz="2000" b="1" dirty="0"/>
            <a:t>Снижает риски</a:t>
          </a:r>
          <a:br>
            <a:rPr lang="ru-RU" sz="2000" b="1" dirty="0"/>
          </a:br>
          <a:r>
            <a:rPr lang="ru-RU" sz="2000" b="1" dirty="0"/>
            <a:t>срыва сроков</a:t>
          </a:r>
          <a:endParaRPr lang="ru-RU" sz="2000" dirty="0"/>
        </a:p>
      </dgm:t>
    </dgm:pt>
    <dgm:pt modelId="{6A64DF61-8D12-4D4D-A5D1-5E1FC6FEFD95}" type="parTrans" cxnId="{23AE8EF8-E224-439F-9164-B31DF08BD91F}">
      <dgm:prSet/>
      <dgm:spPr/>
      <dgm:t>
        <a:bodyPr/>
        <a:lstStyle/>
        <a:p>
          <a:endParaRPr lang="ru-RU"/>
        </a:p>
      </dgm:t>
    </dgm:pt>
    <dgm:pt modelId="{EA6F3CF8-6321-479D-853D-2DB67DD3B98F}" type="sibTrans" cxnId="{23AE8EF8-E224-439F-9164-B31DF08BD91F}">
      <dgm:prSet/>
      <dgm:spPr/>
      <dgm:t>
        <a:bodyPr/>
        <a:lstStyle/>
        <a:p>
          <a:endParaRPr lang="ru-RU"/>
        </a:p>
      </dgm:t>
    </dgm:pt>
    <dgm:pt modelId="{100F2890-A75D-48C9-9318-52CE939BE5C6}">
      <dgm:prSet custT="1"/>
      <dgm:spPr/>
      <dgm:t>
        <a:bodyPr/>
        <a:lstStyle/>
        <a:p>
          <a:pPr rtl="0"/>
          <a:r>
            <a:rPr lang="ru-RU" sz="2000" b="1" dirty="0"/>
            <a:t>Обеспечивает контроль над затратами</a:t>
          </a:r>
          <a:endParaRPr lang="ru-RU" sz="2000" dirty="0"/>
        </a:p>
      </dgm:t>
    </dgm:pt>
    <dgm:pt modelId="{146C887C-2499-4BA2-9C08-5CCD94F6CE5B}" type="parTrans" cxnId="{4B6FDED0-46D9-4B71-B1AD-551A38747941}">
      <dgm:prSet/>
      <dgm:spPr/>
      <dgm:t>
        <a:bodyPr/>
        <a:lstStyle/>
        <a:p>
          <a:endParaRPr lang="ru-RU"/>
        </a:p>
      </dgm:t>
    </dgm:pt>
    <dgm:pt modelId="{9544A828-49D6-4CB6-96C0-547A2042E05A}" type="sibTrans" cxnId="{4B6FDED0-46D9-4B71-B1AD-551A38747941}">
      <dgm:prSet/>
      <dgm:spPr/>
      <dgm:t>
        <a:bodyPr/>
        <a:lstStyle/>
        <a:p>
          <a:endParaRPr lang="ru-RU"/>
        </a:p>
      </dgm:t>
    </dgm:pt>
    <dgm:pt modelId="{26D663B2-9506-4C2E-B9AF-57E9EB6A85A6}">
      <dgm:prSet custT="1"/>
      <dgm:spPr/>
      <dgm:t>
        <a:bodyPr/>
        <a:lstStyle/>
        <a:p>
          <a:pPr rtl="0"/>
          <a:r>
            <a:rPr lang="ru-RU" sz="2000" b="1" dirty="0"/>
            <a:t>Поддерживает мотивацию команды</a:t>
          </a:r>
          <a:endParaRPr lang="ru-RU" sz="2000" dirty="0"/>
        </a:p>
      </dgm:t>
    </dgm:pt>
    <dgm:pt modelId="{09F2DAE8-30BC-4F18-A282-CC79AF136237}" type="parTrans" cxnId="{DD7B1519-B79E-4ECA-A880-C0358CE042D6}">
      <dgm:prSet/>
      <dgm:spPr/>
      <dgm:t>
        <a:bodyPr/>
        <a:lstStyle/>
        <a:p>
          <a:endParaRPr lang="ru-RU"/>
        </a:p>
      </dgm:t>
    </dgm:pt>
    <dgm:pt modelId="{72453C96-C8E2-4273-B4A0-71E0938BF84C}" type="sibTrans" cxnId="{DD7B1519-B79E-4ECA-A880-C0358CE042D6}">
      <dgm:prSet/>
      <dgm:spPr/>
      <dgm:t>
        <a:bodyPr/>
        <a:lstStyle/>
        <a:p>
          <a:endParaRPr lang="ru-RU"/>
        </a:p>
      </dgm:t>
    </dgm:pt>
    <dgm:pt modelId="{1D4DA5D5-3535-4642-8F0B-6AE760F1E28E}">
      <dgm:prSet custT="1"/>
      <dgm:spPr/>
      <dgm:t>
        <a:bodyPr/>
        <a:lstStyle/>
        <a:p>
          <a:pPr rtl="0"/>
          <a:r>
            <a:rPr lang="ru-RU" sz="2000" b="1" dirty="0"/>
            <a:t>Повышает доверие заказчиков</a:t>
          </a:r>
          <a:endParaRPr lang="ru-RU" sz="2000" dirty="0"/>
        </a:p>
      </dgm:t>
    </dgm:pt>
    <dgm:pt modelId="{79184623-BA6D-454C-9D98-ACB3CF8078FF}" type="parTrans" cxnId="{00CBD705-A025-49CE-986E-99C5205A2B22}">
      <dgm:prSet/>
      <dgm:spPr/>
      <dgm:t>
        <a:bodyPr/>
        <a:lstStyle/>
        <a:p>
          <a:endParaRPr lang="ru-RU"/>
        </a:p>
      </dgm:t>
    </dgm:pt>
    <dgm:pt modelId="{48C5E276-150A-461A-B001-7F9ED9970317}" type="sibTrans" cxnId="{00CBD705-A025-49CE-986E-99C5205A2B22}">
      <dgm:prSet/>
      <dgm:spPr/>
      <dgm:t>
        <a:bodyPr/>
        <a:lstStyle/>
        <a:p>
          <a:endParaRPr lang="ru-RU"/>
        </a:p>
      </dgm:t>
    </dgm:pt>
    <dgm:pt modelId="{044E9B4D-1B32-4C3A-8ACC-0472E93B10A3}" type="pres">
      <dgm:prSet presAssocID="{C95239EB-E483-4EE6-A8D0-E46FAFCE2A8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CDC8B53-2176-4E70-AEEA-6240F27BCE28}" type="pres">
      <dgm:prSet presAssocID="{399D2DB4-5384-4E60-912E-9716CA3DD9BD}" presName="root1" presStyleCnt="0"/>
      <dgm:spPr/>
    </dgm:pt>
    <dgm:pt modelId="{853477FB-5B29-47C6-B10F-BC4FCAAF0987}" type="pres">
      <dgm:prSet presAssocID="{399D2DB4-5384-4E60-912E-9716CA3DD9BD}" presName="LevelOneTextNode" presStyleLbl="node0" presStyleIdx="0" presStyleCnt="1">
        <dgm:presLayoutVars>
          <dgm:chPref val="3"/>
        </dgm:presLayoutVars>
      </dgm:prSet>
      <dgm:spPr/>
    </dgm:pt>
    <dgm:pt modelId="{9D419F58-0C7F-4A5F-9D17-F604D7C8E396}" type="pres">
      <dgm:prSet presAssocID="{399D2DB4-5384-4E60-912E-9716CA3DD9BD}" presName="level2hierChild" presStyleCnt="0"/>
      <dgm:spPr/>
    </dgm:pt>
    <dgm:pt modelId="{81DF3127-4426-4B73-9A4D-DCED4F90208A}" type="pres">
      <dgm:prSet presAssocID="{25E69626-2162-4509-BB3D-02C8D02E956A}" presName="conn2-1" presStyleLbl="parChTrans1D2" presStyleIdx="0" presStyleCnt="5"/>
      <dgm:spPr/>
    </dgm:pt>
    <dgm:pt modelId="{9E8E63B9-610C-40F3-8A31-CEBEC47DF456}" type="pres">
      <dgm:prSet presAssocID="{25E69626-2162-4509-BB3D-02C8D02E956A}" presName="connTx" presStyleLbl="parChTrans1D2" presStyleIdx="0" presStyleCnt="5"/>
      <dgm:spPr/>
    </dgm:pt>
    <dgm:pt modelId="{FF0BE0E9-D523-42D6-A3FB-89AAF5F304F8}" type="pres">
      <dgm:prSet presAssocID="{2FCAB671-FEBF-4B90-B43F-9C5384B982EA}" presName="root2" presStyleCnt="0"/>
      <dgm:spPr/>
    </dgm:pt>
    <dgm:pt modelId="{2183A696-9153-4797-A42C-E189500A8BA2}" type="pres">
      <dgm:prSet presAssocID="{2FCAB671-FEBF-4B90-B43F-9C5384B982EA}" presName="LevelTwoTextNode" presStyleLbl="node2" presStyleIdx="0" presStyleCnt="5">
        <dgm:presLayoutVars>
          <dgm:chPref val="3"/>
        </dgm:presLayoutVars>
      </dgm:prSet>
      <dgm:spPr/>
    </dgm:pt>
    <dgm:pt modelId="{3F51084F-A90C-47FF-8455-FB8D16EDBD62}" type="pres">
      <dgm:prSet presAssocID="{2FCAB671-FEBF-4B90-B43F-9C5384B982EA}" presName="level3hierChild" presStyleCnt="0"/>
      <dgm:spPr/>
    </dgm:pt>
    <dgm:pt modelId="{6AB8EEBB-E1F5-4BC3-9EB1-8A2979291EE7}" type="pres">
      <dgm:prSet presAssocID="{6A64DF61-8D12-4D4D-A5D1-5E1FC6FEFD95}" presName="conn2-1" presStyleLbl="parChTrans1D2" presStyleIdx="1" presStyleCnt="5"/>
      <dgm:spPr/>
    </dgm:pt>
    <dgm:pt modelId="{05FCBCDC-3984-464D-BC43-964C3D243E4D}" type="pres">
      <dgm:prSet presAssocID="{6A64DF61-8D12-4D4D-A5D1-5E1FC6FEFD95}" presName="connTx" presStyleLbl="parChTrans1D2" presStyleIdx="1" presStyleCnt="5"/>
      <dgm:spPr/>
    </dgm:pt>
    <dgm:pt modelId="{A147E312-790A-4BD8-851B-C899E8AE13C5}" type="pres">
      <dgm:prSet presAssocID="{94A0F859-7576-483C-9F8B-09E75F60299A}" presName="root2" presStyleCnt="0"/>
      <dgm:spPr/>
    </dgm:pt>
    <dgm:pt modelId="{ECE3A779-B616-4EC7-83E8-2C7500DB6135}" type="pres">
      <dgm:prSet presAssocID="{94A0F859-7576-483C-9F8B-09E75F60299A}" presName="LevelTwoTextNode" presStyleLbl="node2" presStyleIdx="1" presStyleCnt="5">
        <dgm:presLayoutVars>
          <dgm:chPref val="3"/>
        </dgm:presLayoutVars>
      </dgm:prSet>
      <dgm:spPr/>
    </dgm:pt>
    <dgm:pt modelId="{E4FB2CCF-A3D7-4948-8C1C-776DAE294FBA}" type="pres">
      <dgm:prSet presAssocID="{94A0F859-7576-483C-9F8B-09E75F60299A}" presName="level3hierChild" presStyleCnt="0"/>
      <dgm:spPr/>
    </dgm:pt>
    <dgm:pt modelId="{21FE849D-D816-4725-8E8D-F54D4C5DEBF7}" type="pres">
      <dgm:prSet presAssocID="{146C887C-2499-4BA2-9C08-5CCD94F6CE5B}" presName="conn2-1" presStyleLbl="parChTrans1D2" presStyleIdx="2" presStyleCnt="5"/>
      <dgm:spPr/>
    </dgm:pt>
    <dgm:pt modelId="{A6BA5779-0528-4B4E-9C82-332C44F21DFE}" type="pres">
      <dgm:prSet presAssocID="{146C887C-2499-4BA2-9C08-5CCD94F6CE5B}" presName="connTx" presStyleLbl="parChTrans1D2" presStyleIdx="2" presStyleCnt="5"/>
      <dgm:spPr/>
    </dgm:pt>
    <dgm:pt modelId="{4CA7D94C-6152-49F0-B973-944BC262112F}" type="pres">
      <dgm:prSet presAssocID="{100F2890-A75D-48C9-9318-52CE939BE5C6}" presName="root2" presStyleCnt="0"/>
      <dgm:spPr/>
    </dgm:pt>
    <dgm:pt modelId="{8707276A-B6F1-46C6-A23C-2C817F208027}" type="pres">
      <dgm:prSet presAssocID="{100F2890-A75D-48C9-9318-52CE939BE5C6}" presName="LevelTwoTextNode" presStyleLbl="node2" presStyleIdx="2" presStyleCnt="5">
        <dgm:presLayoutVars>
          <dgm:chPref val="3"/>
        </dgm:presLayoutVars>
      </dgm:prSet>
      <dgm:spPr/>
    </dgm:pt>
    <dgm:pt modelId="{610CA59A-716C-46FE-AE4A-05A68DAEAA96}" type="pres">
      <dgm:prSet presAssocID="{100F2890-A75D-48C9-9318-52CE939BE5C6}" presName="level3hierChild" presStyleCnt="0"/>
      <dgm:spPr/>
    </dgm:pt>
    <dgm:pt modelId="{0A61F0D7-449A-4484-982C-033DE1414586}" type="pres">
      <dgm:prSet presAssocID="{09F2DAE8-30BC-4F18-A282-CC79AF136237}" presName="conn2-1" presStyleLbl="parChTrans1D2" presStyleIdx="3" presStyleCnt="5"/>
      <dgm:spPr/>
    </dgm:pt>
    <dgm:pt modelId="{496F0367-79F5-486E-BD43-DF11F6B565A6}" type="pres">
      <dgm:prSet presAssocID="{09F2DAE8-30BC-4F18-A282-CC79AF136237}" presName="connTx" presStyleLbl="parChTrans1D2" presStyleIdx="3" presStyleCnt="5"/>
      <dgm:spPr/>
    </dgm:pt>
    <dgm:pt modelId="{96030AA7-B2C7-45A6-AC46-66D0A3DB7CF5}" type="pres">
      <dgm:prSet presAssocID="{26D663B2-9506-4C2E-B9AF-57E9EB6A85A6}" presName="root2" presStyleCnt="0"/>
      <dgm:spPr/>
    </dgm:pt>
    <dgm:pt modelId="{C3731DFE-2491-4B0B-BBA8-3F7C6D890ACB}" type="pres">
      <dgm:prSet presAssocID="{26D663B2-9506-4C2E-B9AF-57E9EB6A85A6}" presName="LevelTwoTextNode" presStyleLbl="node2" presStyleIdx="3" presStyleCnt="5">
        <dgm:presLayoutVars>
          <dgm:chPref val="3"/>
        </dgm:presLayoutVars>
      </dgm:prSet>
      <dgm:spPr/>
    </dgm:pt>
    <dgm:pt modelId="{36B14890-3075-4907-9319-4E1AAC7E1DD1}" type="pres">
      <dgm:prSet presAssocID="{26D663B2-9506-4C2E-B9AF-57E9EB6A85A6}" presName="level3hierChild" presStyleCnt="0"/>
      <dgm:spPr/>
    </dgm:pt>
    <dgm:pt modelId="{85EF0745-6029-4648-9A3A-DAA79A9A8BE8}" type="pres">
      <dgm:prSet presAssocID="{79184623-BA6D-454C-9D98-ACB3CF8078FF}" presName="conn2-1" presStyleLbl="parChTrans1D2" presStyleIdx="4" presStyleCnt="5"/>
      <dgm:spPr/>
    </dgm:pt>
    <dgm:pt modelId="{38A11810-4A01-49C3-A82B-EAC5EB19F143}" type="pres">
      <dgm:prSet presAssocID="{79184623-BA6D-454C-9D98-ACB3CF8078FF}" presName="connTx" presStyleLbl="parChTrans1D2" presStyleIdx="4" presStyleCnt="5"/>
      <dgm:spPr/>
    </dgm:pt>
    <dgm:pt modelId="{805FED6A-C4FD-4531-95EF-2D7C68709A2D}" type="pres">
      <dgm:prSet presAssocID="{1D4DA5D5-3535-4642-8F0B-6AE760F1E28E}" presName="root2" presStyleCnt="0"/>
      <dgm:spPr/>
    </dgm:pt>
    <dgm:pt modelId="{1BC798D0-6046-41DE-AC0F-BB1558551017}" type="pres">
      <dgm:prSet presAssocID="{1D4DA5D5-3535-4642-8F0B-6AE760F1E28E}" presName="LevelTwoTextNode" presStyleLbl="node2" presStyleIdx="4" presStyleCnt="5">
        <dgm:presLayoutVars>
          <dgm:chPref val="3"/>
        </dgm:presLayoutVars>
      </dgm:prSet>
      <dgm:spPr/>
    </dgm:pt>
    <dgm:pt modelId="{1A65F9AC-CA21-420D-AE6A-4F979FB8D50A}" type="pres">
      <dgm:prSet presAssocID="{1D4DA5D5-3535-4642-8F0B-6AE760F1E28E}" presName="level3hierChild" presStyleCnt="0"/>
      <dgm:spPr/>
    </dgm:pt>
  </dgm:ptLst>
  <dgm:cxnLst>
    <dgm:cxn modelId="{7ED4D103-8F60-4A3C-AE7B-C5565637968E}" type="presOf" srcId="{100F2890-A75D-48C9-9318-52CE939BE5C6}" destId="{8707276A-B6F1-46C6-A23C-2C817F208027}" srcOrd="0" destOrd="0" presId="urn:microsoft.com/office/officeart/2008/layout/HorizontalMultiLevelHierarchy"/>
    <dgm:cxn modelId="{00CBD705-A025-49CE-986E-99C5205A2B22}" srcId="{399D2DB4-5384-4E60-912E-9716CA3DD9BD}" destId="{1D4DA5D5-3535-4642-8F0B-6AE760F1E28E}" srcOrd="4" destOrd="0" parTransId="{79184623-BA6D-454C-9D98-ACB3CF8078FF}" sibTransId="{48C5E276-150A-461A-B001-7F9ED9970317}"/>
    <dgm:cxn modelId="{A7EFEA15-AD0D-433D-B823-1B3E62F1EF20}" type="presOf" srcId="{6A64DF61-8D12-4D4D-A5D1-5E1FC6FEFD95}" destId="{6AB8EEBB-E1F5-4BC3-9EB1-8A2979291EE7}" srcOrd="0" destOrd="0" presId="urn:microsoft.com/office/officeart/2008/layout/HorizontalMultiLevelHierarchy"/>
    <dgm:cxn modelId="{EACDBD16-FDFD-47E4-91FC-67ED84AF2B0F}" type="presOf" srcId="{2FCAB671-FEBF-4B90-B43F-9C5384B982EA}" destId="{2183A696-9153-4797-A42C-E189500A8BA2}" srcOrd="0" destOrd="0" presId="urn:microsoft.com/office/officeart/2008/layout/HorizontalMultiLevelHierarchy"/>
    <dgm:cxn modelId="{DD7B1519-B79E-4ECA-A880-C0358CE042D6}" srcId="{399D2DB4-5384-4E60-912E-9716CA3DD9BD}" destId="{26D663B2-9506-4C2E-B9AF-57E9EB6A85A6}" srcOrd="3" destOrd="0" parTransId="{09F2DAE8-30BC-4F18-A282-CC79AF136237}" sibTransId="{72453C96-C8E2-4273-B4A0-71E0938BF84C}"/>
    <dgm:cxn modelId="{9158681E-0C76-4A60-A6A5-D97A58C2D5C1}" type="presOf" srcId="{1D4DA5D5-3535-4642-8F0B-6AE760F1E28E}" destId="{1BC798D0-6046-41DE-AC0F-BB1558551017}" srcOrd="0" destOrd="0" presId="urn:microsoft.com/office/officeart/2008/layout/HorizontalMultiLevelHierarchy"/>
    <dgm:cxn modelId="{5611682A-5221-437E-A417-4BF2CB1518FA}" type="presOf" srcId="{C95239EB-E483-4EE6-A8D0-E46FAFCE2A8B}" destId="{044E9B4D-1B32-4C3A-8ACC-0472E93B10A3}" srcOrd="0" destOrd="0" presId="urn:microsoft.com/office/officeart/2008/layout/HorizontalMultiLevelHierarchy"/>
    <dgm:cxn modelId="{32564A41-1F52-4591-AC19-741B3564BBD0}" type="presOf" srcId="{09F2DAE8-30BC-4F18-A282-CC79AF136237}" destId="{496F0367-79F5-486E-BD43-DF11F6B565A6}" srcOrd="1" destOrd="0" presId="urn:microsoft.com/office/officeart/2008/layout/HorizontalMultiLevelHierarchy"/>
    <dgm:cxn modelId="{24F96469-4A86-4C1C-9CA4-185630785F9F}" type="presOf" srcId="{09F2DAE8-30BC-4F18-A282-CC79AF136237}" destId="{0A61F0D7-449A-4484-982C-033DE1414586}" srcOrd="0" destOrd="0" presId="urn:microsoft.com/office/officeart/2008/layout/HorizontalMultiLevelHierarchy"/>
    <dgm:cxn modelId="{D07DCB6B-AF56-4CB3-9F97-6B50E8B38437}" type="presOf" srcId="{79184623-BA6D-454C-9D98-ACB3CF8078FF}" destId="{38A11810-4A01-49C3-A82B-EAC5EB19F143}" srcOrd="1" destOrd="0" presId="urn:microsoft.com/office/officeart/2008/layout/HorizontalMultiLevelHierarchy"/>
    <dgm:cxn modelId="{70A9597F-B20A-4FEE-A1E1-13F61CE40B4A}" type="presOf" srcId="{25E69626-2162-4509-BB3D-02C8D02E956A}" destId="{9E8E63B9-610C-40F3-8A31-CEBEC47DF456}" srcOrd="1" destOrd="0" presId="urn:microsoft.com/office/officeart/2008/layout/HorizontalMultiLevelHierarchy"/>
    <dgm:cxn modelId="{B00EC68D-508F-44B9-BC04-92269E617F5E}" type="presOf" srcId="{79184623-BA6D-454C-9D98-ACB3CF8078FF}" destId="{85EF0745-6029-4648-9A3A-DAA79A9A8BE8}" srcOrd="0" destOrd="0" presId="urn:microsoft.com/office/officeart/2008/layout/HorizontalMultiLevelHierarchy"/>
    <dgm:cxn modelId="{76589692-38CF-483F-9DC0-4A9F85747CC0}" type="presOf" srcId="{6A64DF61-8D12-4D4D-A5D1-5E1FC6FEFD95}" destId="{05FCBCDC-3984-464D-BC43-964C3D243E4D}" srcOrd="1" destOrd="0" presId="urn:microsoft.com/office/officeart/2008/layout/HorizontalMultiLevelHierarchy"/>
    <dgm:cxn modelId="{AD90D19B-BA35-4478-9EDA-1995D6C17B45}" type="presOf" srcId="{25E69626-2162-4509-BB3D-02C8D02E956A}" destId="{81DF3127-4426-4B73-9A4D-DCED4F90208A}" srcOrd="0" destOrd="0" presId="urn:microsoft.com/office/officeart/2008/layout/HorizontalMultiLevelHierarchy"/>
    <dgm:cxn modelId="{9A5BE4A9-37B7-410F-A2F5-E41EF82417E7}" type="presOf" srcId="{399D2DB4-5384-4E60-912E-9716CA3DD9BD}" destId="{853477FB-5B29-47C6-B10F-BC4FCAAF0987}" srcOrd="0" destOrd="0" presId="urn:microsoft.com/office/officeart/2008/layout/HorizontalMultiLevelHierarchy"/>
    <dgm:cxn modelId="{87B81EAC-20D8-4117-87C2-2C4D3F0C476C}" type="presOf" srcId="{94A0F859-7576-483C-9F8B-09E75F60299A}" destId="{ECE3A779-B616-4EC7-83E8-2C7500DB6135}" srcOrd="0" destOrd="0" presId="urn:microsoft.com/office/officeart/2008/layout/HorizontalMultiLevelHierarchy"/>
    <dgm:cxn modelId="{E0CB64AF-90D1-45C9-ADC7-D56D8FC7AA05}" srcId="{399D2DB4-5384-4E60-912E-9716CA3DD9BD}" destId="{2FCAB671-FEBF-4B90-B43F-9C5384B982EA}" srcOrd="0" destOrd="0" parTransId="{25E69626-2162-4509-BB3D-02C8D02E956A}" sibTransId="{BDDB7EC2-6271-46EF-9795-0278EF23AC8D}"/>
    <dgm:cxn modelId="{9C33B1BD-4F09-49B6-8D48-3370AFF2AFA9}" srcId="{C95239EB-E483-4EE6-A8D0-E46FAFCE2A8B}" destId="{399D2DB4-5384-4E60-912E-9716CA3DD9BD}" srcOrd="0" destOrd="0" parTransId="{BC928F32-09BD-4376-9C9D-3EB52A3287AD}" sibTransId="{A3DD1127-9DB7-487F-B5BE-850274874B99}"/>
    <dgm:cxn modelId="{4B6FDED0-46D9-4B71-B1AD-551A38747941}" srcId="{399D2DB4-5384-4E60-912E-9716CA3DD9BD}" destId="{100F2890-A75D-48C9-9318-52CE939BE5C6}" srcOrd="2" destOrd="0" parTransId="{146C887C-2499-4BA2-9C08-5CCD94F6CE5B}" sibTransId="{9544A828-49D6-4CB6-96C0-547A2042E05A}"/>
    <dgm:cxn modelId="{23B80CD1-C630-4B00-A96D-E5B5F68E9CCF}" type="presOf" srcId="{146C887C-2499-4BA2-9C08-5CCD94F6CE5B}" destId="{21FE849D-D816-4725-8E8D-F54D4C5DEBF7}" srcOrd="0" destOrd="0" presId="urn:microsoft.com/office/officeart/2008/layout/HorizontalMultiLevelHierarchy"/>
    <dgm:cxn modelId="{ABBA3DE2-5A2C-46E5-9A44-9C2829BED5D9}" type="presOf" srcId="{146C887C-2499-4BA2-9C08-5CCD94F6CE5B}" destId="{A6BA5779-0528-4B4E-9C82-332C44F21DFE}" srcOrd="1" destOrd="0" presId="urn:microsoft.com/office/officeart/2008/layout/HorizontalMultiLevelHierarchy"/>
    <dgm:cxn modelId="{23AE8EF8-E224-439F-9164-B31DF08BD91F}" srcId="{399D2DB4-5384-4E60-912E-9716CA3DD9BD}" destId="{94A0F859-7576-483C-9F8B-09E75F60299A}" srcOrd="1" destOrd="0" parTransId="{6A64DF61-8D12-4D4D-A5D1-5E1FC6FEFD95}" sibTransId="{EA6F3CF8-6321-479D-853D-2DB67DD3B98F}"/>
    <dgm:cxn modelId="{8468B8FC-FC94-4FFF-84E0-2FDD2960BD00}" type="presOf" srcId="{26D663B2-9506-4C2E-B9AF-57E9EB6A85A6}" destId="{C3731DFE-2491-4B0B-BBA8-3F7C6D890ACB}" srcOrd="0" destOrd="0" presId="urn:microsoft.com/office/officeart/2008/layout/HorizontalMultiLevelHierarchy"/>
    <dgm:cxn modelId="{ADF698EF-723C-4705-ACB9-941462F8E4B6}" type="presParOf" srcId="{044E9B4D-1B32-4C3A-8ACC-0472E93B10A3}" destId="{7CDC8B53-2176-4E70-AEEA-6240F27BCE28}" srcOrd="0" destOrd="0" presId="urn:microsoft.com/office/officeart/2008/layout/HorizontalMultiLevelHierarchy"/>
    <dgm:cxn modelId="{79103A71-A23A-48A9-925E-53FC888EACBE}" type="presParOf" srcId="{7CDC8B53-2176-4E70-AEEA-6240F27BCE28}" destId="{853477FB-5B29-47C6-B10F-BC4FCAAF0987}" srcOrd="0" destOrd="0" presId="urn:microsoft.com/office/officeart/2008/layout/HorizontalMultiLevelHierarchy"/>
    <dgm:cxn modelId="{6FA724FB-B65F-477A-A435-8604F98137E6}" type="presParOf" srcId="{7CDC8B53-2176-4E70-AEEA-6240F27BCE28}" destId="{9D419F58-0C7F-4A5F-9D17-F604D7C8E396}" srcOrd="1" destOrd="0" presId="urn:microsoft.com/office/officeart/2008/layout/HorizontalMultiLevelHierarchy"/>
    <dgm:cxn modelId="{9ABD6DEA-22C7-46B9-961F-D7C0A889B092}" type="presParOf" srcId="{9D419F58-0C7F-4A5F-9D17-F604D7C8E396}" destId="{81DF3127-4426-4B73-9A4D-DCED4F90208A}" srcOrd="0" destOrd="0" presId="urn:microsoft.com/office/officeart/2008/layout/HorizontalMultiLevelHierarchy"/>
    <dgm:cxn modelId="{0A4B399E-1A54-4060-A879-6D2378A625B3}" type="presParOf" srcId="{81DF3127-4426-4B73-9A4D-DCED4F90208A}" destId="{9E8E63B9-610C-40F3-8A31-CEBEC47DF456}" srcOrd="0" destOrd="0" presId="urn:microsoft.com/office/officeart/2008/layout/HorizontalMultiLevelHierarchy"/>
    <dgm:cxn modelId="{63C3CDCC-2E18-4E7D-AF66-0ED277E5DEC0}" type="presParOf" srcId="{9D419F58-0C7F-4A5F-9D17-F604D7C8E396}" destId="{FF0BE0E9-D523-42D6-A3FB-89AAF5F304F8}" srcOrd="1" destOrd="0" presId="urn:microsoft.com/office/officeart/2008/layout/HorizontalMultiLevelHierarchy"/>
    <dgm:cxn modelId="{2FAB933B-9569-4029-AD5A-8260169C3EF5}" type="presParOf" srcId="{FF0BE0E9-D523-42D6-A3FB-89AAF5F304F8}" destId="{2183A696-9153-4797-A42C-E189500A8BA2}" srcOrd="0" destOrd="0" presId="urn:microsoft.com/office/officeart/2008/layout/HorizontalMultiLevelHierarchy"/>
    <dgm:cxn modelId="{56B4DB81-2996-4BC7-89B4-7099BE9D908D}" type="presParOf" srcId="{FF0BE0E9-D523-42D6-A3FB-89AAF5F304F8}" destId="{3F51084F-A90C-47FF-8455-FB8D16EDBD62}" srcOrd="1" destOrd="0" presId="urn:microsoft.com/office/officeart/2008/layout/HorizontalMultiLevelHierarchy"/>
    <dgm:cxn modelId="{BAF20424-9816-4A71-A746-EF7BC437835B}" type="presParOf" srcId="{9D419F58-0C7F-4A5F-9D17-F604D7C8E396}" destId="{6AB8EEBB-E1F5-4BC3-9EB1-8A2979291EE7}" srcOrd="2" destOrd="0" presId="urn:microsoft.com/office/officeart/2008/layout/HorizontalMultiLevelHierarchy"/>
    <dgm:cxn modelId="{AF7017ED-F9C8-4AFB-84F4-C33452D31516}" type="presParOf" srcId="{6AB8EEBB-E1F5-4BC3-9EB1-8A2979291EE7}" destId="{05FCBCDC-3984-464D-BC43-964C3D243E4D}" srcOrd="0" destOrd="0" presId="urn:microsoft.com/office/officeart/2008/layout/HorizontalMultiLevelHierarchy"/>
    <dgm:cxn modelId="{1F38CFA1-1B2D-473B-A692-C200AEEF1F52}" type="presParOf" srcId="{9D419F58-0C7F-4A5F-9D17-F604D7C8E396}" destId="{A147E312-790A-4BD8-851B-C899E8AE13C5}" srcOrd="3" destOrd="0" presId="urn:microsoft.com/office/officeart/2008/layout/HorizontalMultiLevelHierarchy"/>
    <dgm:cxn modelId="{0CA2701F-3CFE-41B4-B05C-BFA1D761AFAB}" type="presParOf" srcId="{A147E312-790A-4BD8-851B-C899E8AE13C5}" destId="{ECE3A779-B616-4EC7-83E8-2C7500DB6135}" srcOrd="0" destOrd="0" presId="urn:microsoft.com/office/officeart/2008/layout/HorizontalMultiLevelHierarchy"/>
    <dgm:cxn modelId="{D23F6319-B6F6-40CD-8FDC-0513A1C0A9D0}" type="presParOf" srcId="{A147E312-790A-4BD8-851B-C899E8AE13C5}" destId="{E4FB2CCF-A3D7-4948-8C1C-776DAE294FBA}" srcOrd="1" destOrd="0" presId="urn:microsoft.com/office/officeart/2008/layout/HorizontalMultiLevelHierarchy"/>
    <dgm:cxn modelId="{5B4C6A3D-7A4C-4B3D-8142-549E6C3D05D8}" type="presParOf" srcId="{9D419F58-0C7F-4A5F-9D17-F604D7C8E396}" destId="{21FE849D-D816-4725-8E8D-F54D4C5DEBF7}" srcOrd="4" destOrd="0" presId="urn:microsoft.com/office/officeart/2008/layout/HorizontalMultiLevelHierarchy"/>
    <dgm:cxn modelId="{09254C91-7BD7-4E86-992A-1F8912B1118A}" type="presParOf" srcId="{21FE849D-D816-4725-8E8D-F54D4C5DEBF7}" destId="{A6BA5779-0528-4B4E-9C82-332C44F21DFE}" srcOrd="0" destOrd="0" presId="urn:microsoft.com/office/officeart/2008/layout/HorizontalMultiLevelHierarchy"/>
    <dgm:cxn modelId="{596116FC-B4F3-4E11-85EA-834BFFADE6AB}" type="presParOf" srcId="{9D419F58-0C7F-4A5F-9D17-F604D7C8E396}" destId="{4CA7D94C-6152-49F0-B973-944BC262112F}" srcOrd="5" destOrd="0" presId="urn:microsoft.com/office/officeart/2008/layout/HorizontalMultiLevelHierarchy"/>
    <dgm:cxn modelId="{13E17CCC-271D-4186-AD4B-BC7BD7F5D186}" type="presParOf" srcId="{4CA7D94C-6152-49F0-B973-944BC262112F}" destId="{8707276A-B6F1-46C6-A23C-2C817F208027}" srcOrd="0" destOrd="0" presId="urn:microsoft.com/office/officeart/2008/layout/HorizontalMultiLevelHierarchy"/>
    <dgm:cxn modelId="{D9CE2702-F748-4A6B-B4F2-804A86F23338}" type="presParOf" srcId="{4CA7D94C-6152-49F0-B973-944BC262112F}" destId="{610CA59A-716C-46FE-AE4A-05A68DAEAA96}" srcOrd="1" destOrd="0" presId="urn:microsoft.com/office/officeart/2008/layout/HorizontalMultiLevelHierarchy"/>
    <dgm:cxn modelId="{766143EC-414A-4EF1-9E2F-4D710717FBBA}" type="presParOf" srcId="{9D419F58-0C7F-4A5F-9D17-F604D7C8E396}" destId="{0A61F0D7-449A-4484-982C-033DE1414586}" srcOrd="6" destOrd="0" presId="urn:microsoft.com/office/officeart/2008/layout/HorizontalMultiLevelHierarchy"/>
    <dgm:cxn modelId="{629F7257-FC24-438C-A752-05013572C92D}" type="presParOf" srcId="{0A61F0D7-449A-4484-982C-033DE1414586}" destId="{496F0367-79F5-486E-BD43-DF11F6B565A6}" srcOrd="0" destOrd="0" presId="urn:microsoft.com/office/officeart/2008/layout/HorizontalMultiLevelHierarchy"/>
    <dgm:cxn modelId="{5D34FFA7-DEFF-4FF8-B565-BD9AA119D8A4}" type="presParOf" srcId="{9D419F58-0C7F-4A5F-9D17-F604D7C8E396}" destId="{96030AA7-B2C7-45A6-AC46-66D0A3DB7CF5}" srcOrd="7" destOrd="0" presId="urn:microsoft.com/office/officeart/2008/layout/HorizontalMultiLevelHierarchy"/>
    <dgm:cxn modelId="{D3C61005-1B2F-46E5-89CE-38BE5549EEF6}" type="presParOf" srcId="{96030AA7-B2C7-45A6-AC46-66D0A3DB7CF5}" destId="{C3731DFE-2491-4B0B-BBA8-3F7C6D890ACB}" srcOrd="0" destOrd="0" presId="urn:microsoft.com/office/officeart/2008/layout/HorizontalMultiLevelHierarchy"/>
    <dgm:cxn modelId="{4B782EE9-7F1F-4D09-8AFC-62F035561D13}" type="presParOf" srcId="{96030AA7-B2C7-45A6-AC46-66D0A3DB7CF5}" destId="{36B14890-3075-4907-9319-4E1AAC7E1DD1}" srcOrd="1" destOrd="0" presId="urn:microsoft.com/office/officeart/2008/layout/HorizontalMultiLevelHierarchy"/>
    <dgm:cxn modelId="{209C5A59-3DBE-4A88-8D19-99A15BBC5E19}" type="presParOf" srcId="{9D419F58-0C7F-4A5F-9D17-F604D7C8E396}" destId="{85EF0745-6029-4648-9A3A-DAA79A9A8BE8}" srcOrd="8" destOrd="0" presId="urn:microsoft.com/office/officeart/2008/layout/HorizontalMultiLevelHierarchy"/>
    <dgm:cxn modelId="{149B0755-6B45-49AA-9112-57B7E8A1CBC3}" type="presParOf" srcId="{85EF0745-6029-4648-9A3A-DAA79A9A8BE8}" destId="{38A11810-4A01-49C3-A82B-EAC5EB19F143}" srcOrd="0" destOrd="0" presId="urn:microsoft.com/office/officeart/2008/layout/HorizontalMultiLevelHierarchy"/>
    <dgm:cxn modelId="{A50CA25E-5CF0-4F7A-9E9E-434CCA46B78F}" type="presParOf" srcId="{9D419F58-0C7F-4A5F-9D17-F604D7C8E396}" destId="{805FED6A-C4FD-4531-95EF-2D7C68709A2D}" srcOrd="9" destOrd="0" presId="urn:microsoft.com/office/officeart/2008/layout/HorizontalMultiLevelHierarchy"/>
    <dgm:cxn modelId="{7CFAECE6-0D45-4F7A-B127-CF6E386E78D6}" type="presParOf" srcId="{805FED6A-C4FD-4531-95EF-2D7C68709A2D}" destId="{1BC798D0-6046-41DE-AC0F-BB1558551017}" srcOrd="0" destOrd="0" presId="urn:microsoft.com/office/officeart/2008/layout/HorizontalMultiLevelHierarchy"/>
    <dgm:cxn modelId="{D2ED8F57-9F25-47EC-BD18-BAD89EDA0E3A}" type="presParOf" srcId="{805FED6A-C4FD-4531-95EF-2D7C68709A2D}" destId="{1A65F9AC-CA21-420D-AE6A-4F979FB8D50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7B3452-CB6D-438C-9058-C4D82615DFA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9C63DBA1-06C8-4128-B979-C43F8208DF32}">
      <dgm:prSet custT="1"/>
      <dgm:spPr>
        <a:solidFill>
          <a:schemeClr val="bg2"/>
        </a:solidFill>
      </dgm:spPr>
      <dgm:t>
        <a:bodyPr/>
        <a:lstStyle/>
        <a:p>
          <a:pPr rtl="0"/>
          <a:r>
            <a:rPr lang="ru-RU" sz="2800" b="1" dirty="0"/>
            <a:t>Проблемы, если не…</a:t>
          </a:r>
          <a:endParaRPr lang="ru-RU" sz="2800" dirty="0"/>
        </a:p>
      </dgm:t>
    </dgm:pt>
    <dgm:pt modelId="{F1CE40B8-190B-4904-8B3F-EAD574ACC797}" type="parTrans" cxnId="{7646135D-89DD-4E97-9E9E-3230BA9DFBB1}">
      <dgm:prSet/>
      <dgm:spPr/>
      <dgm:t>
        <a:bodyPr/>
        <a:lstStyle/>
        <a:p>
          <a:endParaRPr lang="ru-RU" sz="1600"/>
        </a:p>
      </dgm:t>
    </dgm:pt>
    <dgm:pt modelId="{4FEF076C-F671-4736-A248-48A1817AD43B}" type="sibTrans" cxnId="{7646135D-89DD-4E97-9E9E-3230BA9DFBB1}">
      <dgm:prSet/>
      <dgm:spPr/>
      <dgm:t>
        <a:bodyPr/>
        <a:lstStyle/>
        <a:p>
          <a:endParaRPr lang="ru-RU" sz="1600"/>
        </a:p>
      </dgm:t>
    </dgm:pt>
    <dgm:pt modelId="{79F897E2-99FA-4CAC-8625-0005DC29B5BB}">
      <dgm:prSet custT="1"/>
      <dgm:spPr/>
      <dgm:t>
        <a:bodyPr/>
        <a:lstStyle/>
        <a:p>
          <a:pPr rtl="0"/>
          <a:r>
            <a:rPr lang="ru-RU" sz="1800" b="1" dirty="0"/>
            <a:t>Простои</a:t>
          </a:r>
          <a:br>
            <a:rPr lang="ru-RU" sz="1800" b="1" dirty="0"/>
          </a:br>
          <a:r>
            <a:rPr lang="ru-RU" sz="1800" b="1" dirty="0"/>
            <a:t>из-за неготовности зависимых задач</a:t>
          </a:r>
          <a:endParaRPr lang="ru-RU" sz="1800" dirty="0"/>
        </a:p>
      </dgm:t>
    </dgm:pt>
    <dgm:pt modelId="{B4DBCF37-31B4-4ED3-831C-2282DA02B80C}" type="parTrans" cxnId="{65C692BA-F271-43AE-9B6E-31BDFE7F7ACB}">
      <dgm:prSet custT="1"/>
      <dgm:spPr/>
      <dgm:t>
        <a:bodyPr/>
        <a:lstStyle/>
        <a:p>
          <a:endParaRPr lang="ru-RU" sz="800"/>
        </a:p>
      </dgm:t>
    </dgm:pt>
    <dgm:pt modelId="{00BCD4C5-C499-4B2E-BFE0-A471ECACBDD2}" type="sibTrans" cxnId="{65C692BA-F271-43AE-9B6E-31BDFE7F7ACB}">
      <dgm:prSet/>
      <dgm:spPr/>
      <dgm:t>
        <a:bodyPr/>
        <a:lstStyle/>
        <a:p>
          <a:endParaRPr lang="ru-RU" sz="1600"/>
        </a:p>
      </dgm:t>
    </dgm:pt>
    <dgm:pt modelId="{F46DFE20-AAAA-40D1-B24A-244A8C245562}">
      <dgm:prSet custT="1"/>
      <dgm:spPr/>
      <dgm:t>
        <a:bodyPr/>
        <a:lstStyle/>
        <a:p>
          <a:pPr rtl="0"/>
          <a:r>
            <a:rPr lang="ru-RU" sz="1800" b="1" dirty="0"/>
            <a:t>Потеря ресурсов</a:t>
          </a:r>
          <a:endParaRPr lang="ru-RU" sz="1800" dirty="0"/>
        </a:p>
      </dgm:t>
    </dgm:pt>
    <dgm:pt modelId="{DF431860-FE71-443A-BA14-0CA95FF58CC4}" type="parTrans" cxnId="{A708859B-3B55-459B-9C89-AD5DF4FD70E1}">
      <dgm:prSet custT="1"/>
      <dgm:spPr/>
      <dgm:t>
        <a:bodyPr/>
        <a:lstStyle/>
        <a:p>
          <a:endParaRPr lang="ru-RU" sz="400"/>
        </a:p>
      </dgm:t>
    </dgm:pt>
    <dgm:pt modelId="{7F044CE7-D5F0-4C8B-9131-3D75151E9070}" type="sibTrans" cxnId="{A708859B-3B55-459B-9C89-AD5DF4FD70E1}">
      <dgm:prSet/>
      <dgm:spPr/>
      <dgm:t>
        <a:bodyPr/>
        <a:lstStyle/>
        <a:p>
          <a:endParaRPr lang="ru-RU" sz="1600"/>
        </a:p>
      </dgm:t>
    </dgm:pt>
    <dgm:pt modelId="{EF405EBD-DBAA-43EE-BAE3-F77DC5646929}">
      <dgm:prSet custT="1"/>
      <dgm:spPr/>
      <dgm:t>
        <a:bodyPr/>
        <a:lstStyle/>
        <a:p>
          <a:pPr rtl="0"/>
          <a:r>
            <a:rPr lang="ru-RU" sz="1800" b="1" dirty="0"/>
            <a:t>Срыв сроков</a:t>
          </a:r>
          <a:br>
            <a:rPr lang="ru-RU" sz="1800" b="1" dirty="0"/>
          </a:br>
          <a:r>
            <a:rPr lang="ru-RU" sz="1800" b="1" dirty="0"/>
            <a:t>и финансовые убытки</a:t>
          </a:r>
          <a:endParaRPr lang="ru-RU" sz="1800" dirty="0"/>
        </a:p>
      </dgm:t>
    </dgm:pt>
    <dgm:pt modelId="{FDACCEB0-44EF-41DD-BC88-77E5DB44F775}" type="parTrans" cxnId="{B571A659-0D73-485A-A29D-E611957AFB8D}">
      <dgm:prSet custT="1"/>
      <dgm:spPr/>
      <dgm:t>
        <a:bodyPr/>
        <a:lstStyle/>
        <a:p>
          <a:endParaRPr lang="ru-RU" sz="400"/>
        </a:p>
      </dgm:t>
    </dgm:pt>
    <dgm:pt modelId="{C8F01724-9002-4FCA-A8BE-F8767191E529}" type="sibTrans" cxnId="{B571A659-0D73-485A-A29D-E611957AFB8D}">
      <dgm:prSet/>
      <dgm:spPr/>
      <dgm:t>
        <a:bodyPr/>
        <a:lstStyle/>
        <a:p>
          <a:endParaRPr lang="ru-RU" sz="1600"/>
        </a:p>
      </dgm:t>
    </dgm:pt>
    <dgm:pt modelId="{FE5C76B1-5CA9-4AD0-81E6-9EA8C8A38AFF}">
      <dgm:prSet custT="1"/>
      <dgm:spPr/>
      <dgm:t>
        <a:bodyPr/>
        <a:lstStyle/>
        <a:p>
          <a:pPr rtl="0"/>
          <a:r>
            <a:rPr lang="ru-RU" sz="1800" b="1" dirty="0"/>
            <a:t>Ухудшение репутации</a:t>
          </a:r>
          <a:endParaRPr lang="ru-RU" sz="1800" dirty="0"/>
        </a:p>
      </dgm:t>
    </dgm:pt>
    <dgm:pt modelId="{6D7AF06D-839D-4803-A62E-2A99DFF5EE92}" type="parTrans" cxnId="{2872FE5F-3E35-49A8-B3B4-B45B3F758888}">
      <dgm:prSet custT="1"/>
      <dgm:spPr/>
      <dgm:t>
        <a:bodyPr/>
        <a:lstStyle/>
        <a:p>
          <a:endParaRPr lang="ru-RU" sz="400"/>
        </a:p>
      </dgm:t>
    </dgm:pt>
    <dgm:pt modelId="{FF407B89-289D-4D79-975B-EDC6E7EA049E}" type="sibTrans" cxnId="{2872FE5F-3E35-49A8-B3B4-B45B3F758888}">
      <dgm:prSet/>
      <dgm:spPr/>
      <dgm:t>
        <a:bodyPr/>
        <a:lstStyle/>
        <a:p>
          <a:endParaRPr lang="ru-RU" sz="1600"/>
        </a:p>
      </dgm:t>
    </dgm:pt>
    <dgm:pt modelId="{725774AE-EF83-4F37-98A3-28C5631BBA86}">
      <dgm:prSet custT="1"/>
      <dgm:spPr/>
      <dgm:t>
        <a:bodyPr/>
        <a:lstStyle/>
        <a:p>
          <a:pPr rtl="0"/>
          <a:r>
            <a:rPr lang="ru-RU" sz="1800" b="1" dirty="0"/>
            <a:t>Отсутствие согласованности</a:t>
          </a:r>
          <a:br>
            <a:rPr lang="ru-RU" sz="1800" b="1" dirty="0"/>
          </a:br>
          <a:r>
            <a:rPr lang="ru-RU" sz="1800" b="1" dirty="0"/>
            <a:t>в работе команды</a:t>
          </a:r>
          <a:endParaRPr lang="ru-RU" sz="1800" dirty="0"/>
        </a:p>
      </dgm:t>
    </dgm:pt>
    <dgm:pt modelId="{031A14D3-82E2-4889-B38E-66CC06A91B44}" type="parTrans" cxnId="{E33683E0-E185-45F8-88B5-F8E98B107280}">
      <dgm:prSet custT="1"/>
      <dgm:spPr/>
      <dgm:t>
        <a:bodyPr/>
        <a:lstStyle/>
        <a:p>
          <a:endParaRPr lang="ru-RU" sz="800"/>
        </a:p>
      </dgm:t>
    </dgm:pt>
    <dgm:pt modelId="{8A5C0CB9-6B2E-4A8A-85FC-CA1F4243F65C}" type="sibTrans" cxnId="{E33683E0-E185-45F8-88B5-F8E98B107280}">
      <dgm:prSet/>
      <dgm:spPr/>
      <dgm:t>
        <a:bodyPr/>
        <a:lstStyle/>
        <a:p>
          <a:endParaRPr lang="ru-RU" sz="1600"/>
        </a:p>
      </dgm:t>
    </dgm:pt>
    <dgm:pt modelId="{EF873F04-8B54-48FE-BC37-4DC8D22DE4B7}" type="pres">
      <dgm:prSet presAssocID="{5B7B3452-CB6D-438C-9058-C4D82615DFA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CCBB647-C47A-4AD1-9AD6-6B8D2B86E2B6}" type="pres">
      <dgm:prSet presAssocID="{9C63DBA1-06C8-4128-B979-C43F8208DF32}" presName="root1" presStyleCnt="0"/>
      <dgm:spPr/>
    </dgm:pt>
    <dgm:pt modelId="{1A80C0D6-3D76-4EBB-B292-533633CF25F5}" type="pres">
      <dgm:prSet presAssocID="{9C63DBA1-06C8-4128-B979-C43F8208DF32}" presName="LevelOneTextNode" presStyleLbl="node0" presStyleIdx="0" presStyleCnt="1">
        <dgm:presLayoutVars>
          <dgm:chPref val="3"/>
        </dgm:presLayoutVars>
      </dgm:prSet>
      <dgm:spPr/>
    </dgm:pt>
    <dgm:pt modelId="{7983F7FA-D160-4BF6-A744-32D4B9C5BAC1}" type="pres">
      <dgm:prSet presAssocID="{9C63DBA1-06C8-4128-B979-C43F8208DF32}" presName="level2hierChild" presStyleCnt="0"/>
      <dgm:spPr/>
    </dgm:pt>
    <dgm:pt modelId="{6903EEA0-4C57-4D54-9F0B-AF16BB3A91B0}" type="pres">
      <dgm:prSet presAssocID="{B4DBCF37-31B4-4ED3-831C-2282DA02B80C}" presName="conn2-1" presStyleLbl="parChTrans1D2" presStyleIdx="0" presStyleCnt="5"/>
      <dgm:spPr/>
    </dgm:pt>
    <dgm:pt modelId="{837BB579-AE24-427A-92E9-8662FB9826E2}" type="pres">
      <dgm:prSet presAssocID="{B4DBCF37-31B4-4ED3-831C-2282DA02B80C}" presName="connTx" presStyleLbl="parChTrans1D2" presStyleIdx="0" presStyleCnt="5"/>
      <dgm:spPr/>
    </dgm:pt>
    <dgm:pt modelId="{75A41FB2-22D2-4510-8C75-8075009609C7}" type="pres">
      <dgm:prSet presAssocID="{79F897E2-99FA-4CAC-8625-0005DC29B5BB}" presName="root2" presStyleCnt="0"/>
      <dgm:spPr/>
    </dgm:pt>
    <dgm:pt modelId="{7ABAB5BB-8636-421D-BFF1-F51C6B794A1C}" type="pres">
      <dgm:prSet presAssocID="{79F897E2-99FA-4CAC-8625-0005DC29B5BB}" presName="LevelTwoTextNode" presStyleLbl="node2" presStyleIdx="0" presStyleCnt="5">
        <dgm:presLayoutVars>
          <dgm:chPref val="3"/>
        </dgm:presLayoutVars>
      </dgm:prSet>
      <dgm:spPr/>
    </dgm:pt>
    <dgm:pt modelId="{0BAE255C-26FF-4456-A7C1-7E24871F82F8}" type="pres">
      <dgm:prSet presAssocID="{79F897E2-99FA-4CAC-8625-0005DC29B5BB}" presName="level3hierChild" presStyleCnt="0"/>
      <dgm:spPr/>
    </dgm:pt>
    <dgm:pt modelId="{36F3E384-5378-42E6-8FD4-831B95013EA4}" type="pres">
      <dgm:prSet presAssocID="{DF431860-FE71-443A-BA14-0CA95FF58CC4}" presName="conn2-1" presStyleLbl="parChTrans1D2" presStyleIdx="1" presStyleCnt="5"/>
      <dgm:spPr/>
    </dgm:pt>
    <dgm:pt modelId="{D10A3DB5-C9C3-482B-8482-8B928044C5ED}" type="pres">
      <dgm:prSet presAssocID="{DF431860-FE71-443A-BA14-0CA95FF58CC4}" presName="connTx" presStyleLbl="parChTrans1D2" presStyleIdx="1" presStyleCnt="5"/>
      <dgm:spPr/>
    </dgm:pt>
    <dgm:pt modelId="{50BD9896-4A3C-4252-B5AB-20D5066032E1}" type="pres">
      <dgm:prSet presAssocID="{F46DFE20-AAAA-40D1-B24A-244A8C245562}" presName="root2" presStyleCnt="0"/>
      <dgm:spPr/>
    </dgm:pt>
    <dgm:pt modelId="{FC29ECC9-D61C-42E4-AA6F-47A9FD9348F5}" type="pres">
      <dgm:prSet presAssocID="{F46DFE20-AAAA-40D1-B24A-244A8C245562}" presName="LevelTwoTextNode" presStyleLbl="node2" presStyleIdx="1" presStyleCnt="5">
        <dgm:presLayoutVars>
          <dgm:chPref val="3"/>
        </dgm:presLayoutVars>
      </dgm:prSet>
      <dgm:spPr/>
    </dgm:pt>
    <dgm:pt modelId="{BF56C2D9-A41C-4D26-9FFD-A241BB1B859B}" type="pres">
      <dgm:prSet presAssocID="{F46DFE20-AAAA-40D1-B24A-244A8C245562}" presName="level3hierChild" presStyleCnt="0"/>
      <dgm:spPr/>
    </dgm:pt>
    <dgm:pt modelId="{223B318E-C45A-4C0B-8CA9-A16B31575535}" type="pres">
      <dgm:prSet presAssocID="{FDACCEB0-44EF-41DD-BC88-77E5DB44F775}" presName="conn2-1" presStyleLbl="parChTrans1D2" presStyleIdx="2" presStyleCnt="5"/>
      <dgm:spPr/>
    </dgm:pt>
    <dgm:pt modelId="{46313C05-C7B2-4185-8AE7-7DFFFFEF1D1E}" type="pres">
      <dgm:prSet presAssocID="{FDACCEB0-44EF-41DD-BC88-77E5DB44F775}" presName="connTx" presStyleLbl="parChTrans1D2" presStyleIdx="2" presStyleCnt="5"/>
      <dgm:spPr/>
    </dgm:pt>
    <dgm:pt modelId="{E1137E88-C132-445C-B820-DE17FF366B1E}" type="pres">
      <dgm:prSet presAssocID="{EF405EBD-DBAA-43EE-BAE3-F77DC5646929}" presName="root2" presStyleCnt="0"/>
      <dgm:spPr/>
    </dgm:pt>
    <dgm:pt modelId="{25498B09-7972-488D-9AE6-4F707153B47C}" type="pres">
      <dgm:prSet presAssocID="{EF405EBD-DBAA-43EE-BAE3-F77DC5646929}" presName="LevelTwoTextNode" presStyleLbl="node2" presStyleIdx="2" presStyleCnt="5">
        <dgm:presLayoutVars>
          <dgm:chPref val="3"/>
        </dgm:presLayoutVars>
      </dgm:prSet>
      <dgm:spPr/>
    </dgm:pt>
    <dgm:pt modelId="{FA381A26-9126-4F39-8C8C-E038C27099A6}" type="pres">
      <dgm:prSet presAssocID="{EF405EBD-DBAA-43EE-BAE3-F77DC5646929}" presName="level3hierChild" presStyleCnt="0"/>
      <dgm:spPr/>
    </dgm:pt>
    <dgm:pt modelId="{E79006E7-189E-445E-8109-A7CDDA2C4742}" type="pres">
      <dgm:prSet presAssocID="{6D7AF06D-839D-4803-A62E-2A99DFF5EE92}" presName="conn2-1" presStyleLbl="parChTrans1D2" presStyleIdx="3" presStyleCnt="5"/>
      <dgm:spPr/>
    </dgm:pt>
    <dgm:pt modelId="{9698142E-B149-4DD2-B540-30726411C977}" type="pres">
      <dgm:prSet presAssocID="{6D7AF06D-839D-4803-A62E-2A99DFF5EE92}" presName="connTx" presStyleLbl="parChTrans1D2" presStyleIdx="3" presStyleCnt="5"/>
      <dgm:spPr/>
    </dgm:pt>
    <dgm:pt modelId="{D0D63C3B-840A-4AC4-8A8A-F28A6CA9163F}" type="pres">
      <dgm:prSet presAssocID="{FE5C76B1-5CA9-4AD0-81E6-9EA8C8A38AFF}" presName="root2" presStyleCnt="0"/>
      <dgm:spPr/>
    </dgm:pt>
    <dgm:pt modelId="{6D13E26A-178B-423C-9631-FBDC61AF7C5C}" type="pres">
      <dgm:prSet presAssocID="{FE5C76B1-5CA9-4AD0-81E6-9EA8C8A38AFF}" presName="LevelTwoTextNode" presStyleLbl="node2" presStyleIdx="3" presStyleCnt="5">
        <dgm:presLayoutVars>
          <dgm:chPref val="3"/>
        </dgm:presLayoutVars>
      </dgm:prSet>
      <dgm:spPr/>
    </dgm:pt>
    <dgm:pt modelId="{871FFB4A-65DE-424B-AF3B-25DEB1762AE0}" type="pres">
      <dgm:prSet presAssocID="{FE5C76B1-5CA9-4AD0-81E6-9EA8C8A38AFF}" presName="level3hierChild" presStyleCnt="0"/>
      <dgm:spPr/>
    </dgm:pt>
    <dgm:pt modelId="{F45F3B08-9560-474E-8C0F-1D5C5DA888DB}" type="pres">
      <dgm:prSet presAssocID="{031A14D3-82E2-4889-B38E-66CC06A91B44}" presName="conn2-1" presStyleLbl="parChTrans1D2" presStyleIdx="4" presStyleCnt="5"/>
      <dgm:spPr/>
    </dgm:pt>
    <dgm:pt modelId="{96373D1C-4A41-4270-AD74-F918715EE50D}" type="pres">
      <dgm:prSet presAssocID="{031A14D3-82E2-4889-B38E-66CC06A91B44}" presName="connTx" presStyleLbl="parChTrans1D2" presStyleIdx="4" presStyleCnt="5"/>
      <dgm:spPr/>
    </dgm:pt>
    <dgm:pt modelId="{66072F90-A9E0-431A-B3BD-2030765CBA6E}" type="pres">
      <dgm:prSet presAssocID="{725774AE-EF83-4F37-98A3-28C5631BBA86}" presName="root2" presStyleCnt="0"/>
      <dgm:spPr/>
    </dgm:pt>
    <dgm:pt modelId="{DF0FCCA8-E5B5-409E-880C-95080CB649AB}" type="pres">
      <dgm:prSet presAssocID="{725774AE-EF83-4F37-98A3-28C5631BBA86}" presName="LevelTwoTextNode" presStyleLbl="node2" presStyleIdx="4" presStyleCnt="5">
        <dgm:presLayoutVars>
          <dgm:chPref val="3"/>
        </dgm:presLayoutVars>
      </dgm:prSet>
      <dgm:spPr/>
    </dgm:pt>
    <dgm:pt modelId="{77A72BAD-AF27-45F9-B469-2C6B1C76E05D}" type="pres">
      <dgm:prSet presAssocID="{725774AE-EF83-4F37-98A3-28C5631BBA86}" presName="level3hierChild" presStyleCnt="0"/>
      <dgm:spPr/>
    </dgm:pt>
  </dgm:ptLst>
  <dgm:cxnLst>
    <dgm:cxn modelId="{0A9E6B02-79DC-4B48-BC3F-48588699C71C}" type="presOf" srcId="{EF405EBD-DBAA-43EE-BAE3-F77DC5646929}" destId="{25498B09-7972-488D-9AE6-4F707153B47C}" srcOrd="0" destOrd="0" presId="urn:microsoft.com/office/officeart/2008/layout/HorizontalMultiLevelHierarchy"/>
    <dgm:cxn modelId="{7646135D-89DD-4E97-9E9E-3230BA9DFBB1}" srcId="{5B7B3452-CB6D-438C-9058-C4D82615DFAC}" destId="{9C63DBA1-06C8-4128-B979-C43F8208DF32}" srcOrd="0" destOrd="0" parTransId="{F1CE40B8-190B-4904-8B3F-EAD574ACC797}" sibTransId="{4FEF076C-F671-4736-A248-48A1817AD43B}"/>
    <dgm:cxn modelId="{2872FE5F-3E35-49A8-B3B4-B45B3F758888}" srcId="{9C63DBA1-06C8-4128-B979-C43F8208DF32}" destId="{FE5C76B1-5CA9-4AD0-81E6-9EA8C8A38AFF}" srcOrd="3" destOrd="0" parTransId="{6D7AF06D-839D-4803-A62E-2A99DFF5EE92}" sibTransId="{FF407B89-289D-4D79-975B-EDC6E7EA049E}"/>
    <dgm:cxn modelId="{E413EB6A-DFCA-480B-877B-6FFDE277BCA3}" type="presOf" srcId="{FE5C76B1-5CA9-4AD0-81E6-9EA8C8A38AFF}" destId="{6D13E26A-178B-423C-9631-FBDC61AF7C5C}" srcOrd="0" destOrd="0" presId="urn:microsoft.com/office/officeart/2008/layout/HorizontalMultiLevelHierarchy"/>
    <dgm:cxn modelId="{21A82A55-1A6B-4AA7-A0C0-3F7D1ED7D69C}" type="presOf" srcId="{FDACCEB0-44EF-41DD-BC88-77E5DB44F775}" destId="{46313C05-C7B2-4185-8AE7-7DFFFFEF1D1E}" srcOrd="1" destOrd="0" presId="urn:microsoft.com/office/officeart/2008/layout/HorizontalMultiLevelHierarchy"/>
    <dgm:cxn modelId="{A842B758-7394-4D29-8AFF-763A5D37609A}" type="presOf" srcId="{DF431860-FE71-443A-BA14-0CA95FF58CC4}" destId="{36F3E384-5378-42E6-8FD4-831B95013EA4}" srcOrd="0" destOrd="0" presId="urn:microsoft.com/office/officeart/2008/layout/HorizontalMultiLevelHierarchy"/>
    <dgm:cxn modelId="{B571A659-0D73-485A-A29D-E611957AFB8D}" srcId="{9C63DBA1-06C8-4128-B979-C43F8208DF32}" destId="{EF405EBD-DBAA-43EE-BAE3-F77DC5646929}" srcOrd="2" destOrd="0" parTransId="{FDACCEB0-44EF-41DD-BC88-77E5DB44F775}" sibTransId="{C8F01724-9002-4FCA-A8BE-F8767191E529}"/>
    <dgm:cxn modelId="{C68E9086-20CE-48A5-92C7-05A7BCAE79A2}" type="presOf" srcId="{FDACCEB0-44EF-41DD-BC88-77E5DB44F775}" destId="{223B318E-C45A-4C0B-8CA9-A16B31575535}" srcOrd="0" destOrd="0" presId="urn:microsoft.com/office/officeart/2008/layout/HorizontalMultiLevelHierarchy"/>
    <dgm:cxn modelId="{F0F7128B-805D-4D21-8415-2E1EF224EACD}" type="presOf" srcId="{6D7AF06D-839D-4803-A62E-2A99DFF5EE92}" destId="{E79006E7-189E-445E-8109-A7CDDA2C4742}" srcOrd="0" destOrd="0" presId="urn:microsoft.com/office/officeart/2008/layout/HorizontalMultiLevelHierarchy"/>
    <dgm:cxn modelId="{4C86738C-7918-49B9-B716-30FF1E8FA65F}" type="presOf" srcId="{031A14D3-82E2-4889-B38E-66CC06A91B44}" destId="{F45F3B08-9560-474E-8C0F-1D5C5DA888DB}" srcOrd="0" destOrd="0" presId="urn:microsoft.com/office/officeart/2008/layout/HorizontalMultiLevelHierarchy"/>
    <dgm:cxn modelId="{B60F9D9A-3F5F-47BA-B1C4-0F3132B874A4}" type="presOf" srcId="{B4DBCF37-31B4-4ED3-831C-2282DA02B80C}" destId="{6903EEA0-4C57-4D54-9F0B-AF16BB3A91B0}" srcOrd="0" destOrd="0" presId="urn:microsoft.com/office/officeart/2008/layout/HorizontalMultiLevelHierarchy"/>
    <dgm:cxn modelId="{A708859B-3B55-459B-9C89-AD5DF4FD70E1}" srcId="{9C63DBA1-06C8-4128-B979-C43F8208DF32}" destId="{F46DFE20-AAAA-40D1-B24A-244A8C245562}" srcOrd="1" destOrd="0" parTransId="{DF431860-FE71-443A-BA14-0CA95FF58CC4}" sibTransId="{7F044CE7-D5F0-4C8B-9131-3D75151E9070}"/>
    <dgm:cxn modelId="{7E3BAA9B-77F9-42DD-B60F-C021A3C6E1C2}" type="presOf" srcId="{6D7AF06D-839D-4803-A62E-2A99DFF5EE92}" destId="{9698142E-B149-4DD2-B540-30726411C977}" srcOrd="1" destOrd="0" presId="urn:microsoft.com/office/officeart/2008/layout/HorizontalMultiLevelHierarchy"/>
    <dgm:cxn modelId="{5D054DA4-E353-4B3F-9D28-0F0ACDBFBDD8}" type="presOf" srcId="{79F897E2-99FA-4CAC-8625-0005DC29B5BB}" destId="{7ABAB5BB-8636-421D-BFF1-F51C6B794A1C}" srcOrd="0" destOrd="0" presId="urn:microsoft.com/office/officeart/2008/layout/HorizontalMultiLevelHierarchy"/>
    <dgm:cxn modelId="{A60427B4-62A4-49F9-A335-8226082E7BD5}" type="presOf" srcId="{B4DBCF37-31B4-4ED3-831C-2282DA02B80C}" destId="{837BB579-AE24-427A-92E9-8662FB9826E2}" srcOrd="1" destOrd="0" presId="urn:microsoft.com/office/officeart/2008/layout/HorizontalMultiLevelHierarchy"/>
    <dgm:cxn modelId="{65C692BA-F271-43AE-9B6E-31BDFE7F7ACB}" srcId="{9C63DBA1-06C8-4128-B979-C43F8208DF32}" destId="{79F897E2-99FA-4CAC-8625-0005DC29B5BB}" srcOrd="0" destOrd="0" parTransId="{B4DBCF37-31B4-4ED3-831C-2282DA02B80C}" sibTransId="{00BCD4C5-C499-4B2E-BFE0-A471ECACBDD2}"/>
    <dgm:cxn modelId="{0B6167BC-7AD6-460F-BA26-6C26877328EB}" type="presOf" srcId="{F46DFE20-AAAA-40D1-B24A-244A8C245562}" destId="{FC29ECC9-D61C-42E4-AA6F-47A9FD9348F5}" srcOrd="0" destOrd="0" presId="urn:microsoft.com/office/officeart/2008/layout/HorizontalMultiLevelHierarchy"/>
    <dgm:cxn modelId="{DBD198C5-C116-4038-8DB3-FFA9EB2681A3}" type="presOf" srcId="{9C63DBA1-06C8-4128-B979-C43F8208DF32}" destId="{1A80C0D6-3D76-4EBB-B292-533633CF25F5}" srcOrd="0" destOrd="0" presId="urn:microsoft.com/office/officeart/2008/layout/HorizontalMultiLevelHierarchy"/>
    <dgm:cxn modelId="{E33683E0-E185-45F8-88B5-F8E98B107280}" srcId="{9C63DBA1-06C8-4128-B979-C43F8208DF32}" destId="{725774AE-EF83-4F37-98A3-28C5631BBA86}" srcOrd="4" destOrd="0" parTransId="{031A14D3-82E2-4889-B38E-66CC06A91B44}" sibTransId="{8A5C0CB9-6B2E-4A8A-85FC-CA1F4243F65C}"/>
    <dgm:cxn modelId="{7E02A7E6-D177-459D-B7BC-FE959682C3F0}" type="presOf" srcId="{031A14D3-82E2-4889-B38E-66CC06A91B44}" destId="{96373D1C-4A41-4270-AD74-F918715EE50D}" srcOrd="1" destOrd="0" presId="urn:microsoft.com/office/officeart/2008/layout/HorizontalMultiLevelHierarchy"/>
    <dgm:cxn modelId="{ABED0EF4-FA2B-453C-9F3E-1C6B7B1C0D23}" type="presOf" srcId="{DF431860-FE71-443A-BA14-0CA95FF58CC4}" destId="{D10A3DB5-C9C3-482B-8482-8B928044C5ED}" srcOrd="1" destOrd="0" presId="urn:microsoft.com/office/officeart/2008/layout/HorizontalMultiLevelHierarchy"/>
    <dgm:cxn modelId="{EA90D7F8-6D7B-4270-A903-AA55E11CB2DD}" type="presOf" srcId="{725774AE-EF83-4F37-98A3-28C5631BBA86}" destId="{DF0FCCA8-E5B5-409E-880C-95080CB649AB}" srcOrd="0" destOrd="0" presId="urn:microsoft.com/office/officeart/2008/layout/HorizontalMultiLevelHierarchy"/>
    <dgm:cxn modelId="{857A8EFA-649A-4BA4-913A-0E56A9674A9A}" type="presOf" srcId="{5B7B3452-CB6D-438C-9058-C4D82615DFAC}" destId="{EF873F04-8B54-48FE-BC37-4DC8D22DE4B7}" srcOrd="0" destOrd="0" presId="urn:microsoft.com/office/officeart/2008/layout/HorizontalMultiLevelHierarchy"/>
    <dgm:cxn modelId="{87728384-086A-427D-A047-2216AD250890}" type="presParOf" srcId="{EF873F04-8B54-48FE-BC37-4DC8D22DE4B7}" destId="{7CCBB647-C47A-4AD1-9AD6-6B8D2B86E2B6}" srcOrd="0" destOrd="0" presId="urn:microsoft.com/office/officeart/2008/layout/HorizontalMultiLevelHierarchy"/>
    <dgm:cxn modelId="{96077AAC-B724-48B0-8E9B-E95BF6925DE5}" type="presParOf" srcId="{7CCBB647-C47A-4AD1-9AD6-6B8D2B86E2B6}" destId="{1A80C0D6-3D76-4EBB-B292-533633CF25F5}" srcOrd="0" destOrd="0" presId="urn:microsoft.com/office/officeart/2008/layout/HorizontalMultiLevelHierarchy"/>
    <dgm:cxn modelId="{B7AB7900-036B-4BE6-A36C-BFC67126DC7A}" type="presParOf" srcId="{7CCBB647-C47A-4AD1-9AD6-6B8D2B86E2B6}" destId="{7983F7FA-D160-4BF6-A744-32D4B9C5BAC1}" srcOrd="1" destOrd="0" presId="urn:microsoft.com/office/officeart/2008/layout/HorizontalMultiLevelHierarchy"/>
    <dgm:cxn modelId="{3D527480-6D61-48B9-8271-75ADEE2B173F}" type="presParOf" srcId="{7983F7FA-D160-4BF6-A744-32D4B9C5BAC1}" destId="{6903EEA0-4C57-4D54-9F0B-AF16BB3A91B0}" srcOrd="0" destOrd="0" presId="urn:microsoft.com/office/officeart/2008/layout/HorizontalMultiLevelHierarchy"/>
    <dgm:cxn modelId="{302CD1C2-D265-4E92-B287-F53B20012606}" type="presParOf" srcId="{6903EEA0-4C57-4D54-9F0B-AF16BB3A91B0}" destId="{837BB579-AE24-427A-92E9-8662FB9826E2}" srcOrd="0" destOrd="0" presId="urn:microsoft.com/office/officeart/2008/layout/HorizontalMultiLevelHierarchy"/>
    <dgm:cxn modelId="{1C0792B6-6DBF-4561-9F45-AC8F951F1450}" type="presParOf" srcId="{7983F7FA-D160-4BF6-A744-32D4B9C5BAC1}" destId="{75A41FB2-22D2-4510-8C75-8075009609C7}" srcOrd="1" destOrd="0" presId="urn:microsoft.com/office/officeart/2008/layout/HorizontalMultiLevelHierarchy"/>
    <dgm:cxn modelId="{F3233833-C559-45F8-9E71-6B1233BF7D8F}" type="presParOf" srcId="{75A41FB2-22D2-4510-8C75-8075009609C7}" destId="{7ABAB5BB-8636-421D-BFF1-F51C6B794A1C}" srcOrd="0" destOrd="0" presId="urn:microsoft.com/office/officeart/2008/layout/HorizontalMultiLevelHierarchy"/>
    <dgm:cxn modelId="{17D94F2D-B90E-4464-8BBB-4FA43C65FE57}" type="presParOf" srcId="{75A41FB2-22D2-4510-8C75-8075009609C7}" destId="{0BAE255C-26FF-4456-A7C1-7E24871F82F8}" srcOrd="1" destOrd="0" presId="urn:microsoft.com/office/officeart/2008/layout/HorizontalMultiLevelHierarchy"/>
    <dgm:cxn modelId="{3431DE98-5411-4F60-B36F-CD75DB2622CA}" type="presParOf" srcId="{7983F7FA-D160-4BF6-A744-32D4B9C5BAC1}" destId="{36F3E384-5378-42E6-8FD4-831B95013EA4}" srcOrd="2" destOrd="0" presId="urn:microsoft.com/office/officeart/2008/layout/HorizontalMultiLevelHierarchy"/>
    <dgm:cxn modelId="{D10C9506-16C9-4067-B8BB-A9E7CFAE722C}" type="presParOf" srcId="{36F3E384-5378-42E6-8FD4-831B95013EA4}" destId="{D10A3DB5-C9C3-482B-8482-8B928044C5ED}" srcOrd="0" destOrd="0" presId="urn:microsoft.com/office/officeart/2008/layout/HorizontalMultiLevelHierarchy"/>
    <dgm:cxn modelId="{FA6F10C5-65DC-4EE4-AB8C-2A90F99DD9E8}" type="presParOf" srcId="{7983F7FA-D160-4BF6-A744-32D4B9C5BAC1}" destId="{50BD9896-4A3C-4252-B5AB-20D5066032E1}" srcOrd="3" destOrd="0" presId="urn:microsoft.com/office/officeart/2008/layout/HorizontalMultiLevelHierarchy"/>
    <dgm:cxn modelId="{A28EF5A9-59FA-4BD7-A69E-5B5095AD8B9F}" type="presParOf" srcId="{50BD9896-4A3C-4252-B5AB-20D5066032E1}" destId="{FC29ECC9-D61C-42E4-AA6F-47A9FD9348F5}" srcOrd="0" destOrd="0" presId="urn:microsoft.com/office/officeart/2008/layout/HorizontalMultiLevelHierarchy"/>
    <dgm:cxn modelId="{AB3A29F7-813F-4052-8412-680713F9F76E}" type="presParOf" srcId="{50BD9896-4A3C-4252-B5AB-20D5066032E1}" destId="{BF56C2D9-A41C-4D26-9FFD-A241BB1B859B}" srcOrd="1" destOrd="0" presId="urn:microsoft.com/office/officeart/2008/layout/HorizontalMultiLevelHierarchy"/>
    <dgm:cxn modelId="{8177A4BF-CC1B-4526-BA88-284D7BD1A0C0}" type="presParOf" srcId="{7983F7FA-D160-4BF6-A744-32D4B9C5BAC1}" destId="{223B318E-C45A-4C0B-8CA9-A16B31575535}" srcOrd="4" destOrd="0" presId="urn:microsoft.com/office/officeart/2008/layout/HorizontalMultiLevelHierarchy"/>
    <dgm:cxn modelId="{560A32D3-0D68-49D3-A789-7D6719691E8E}" type="presParOf" srcId="{223B318E-C45A-4C0B-8CA9-A16B31575535}" destId="{46313C05-C7B2-4185-8AE7-7DFFFFEF1D1E}" srcOrd="0" destOrd="0" presId="urn:microsoft.com/office/officeart/2008/layout/HorizontalMultiLevelHierarchy"/>
    <dgm:cxn modelId="{9077F749-A8A1-47A9-87DF-F774F6E9272D}" type="presParOf" srcId="{7983F7FA-D160-4BF6-A744-32D4B9C5BAC1}" destId="{E1137E88-C132-445C-B820-DE17FF366B1E}" srcOrd="5" destOrd="0" presId="urn:microsoft.com/office/officeart/2008/layout/HorizontalMultiLevelHierarchy"/>
    <dgm:cxn modelId="{CC02303E-3D7A-4909-842C-9A652E0B7CB1}" type="presParOf" srcId="{E1137E88-C132-445C-B820-DE17FF366B1E}" destId="{25498B09-7972-488D-9AE6-4F707153B47C}" srcOrd="0" destOrd="0" presId="urn:microsoft.com/office/officeart/2008/layout/HorizontalMultiLevelHierarchy"/>
    <dgm:cxn modelId="{2E212847-9BFD-4CC7-8467-1667EF7CD056}" type="presParOf" srcId="{E1137E88-C132-445C-B820-DE17FF366B1E}" destId="{FA381A26-9126-4F39-8C8C-E038C27099A6}" srcOrd="1" destOrd="0" presId="urn:microsoft.com/office/officeart/2008/layout/HorizontalMultiLevelHierarchy"/>
    <dgm:cxn modelId="{3506AE10-713B-456E-A600-8AA893A5655E}" type="presParOf" srcId="{7983F7FA-D160-4BF6-A744-32D4B9C5BAC1}" destId="{E79006E7-189E-445E-8109-A7CDDA2C4742}" srcOrd="6" destOrd="0" presId="urn:microsoft.com/office/officeart/2008/layout/HorizontalMultiLevelHierarchy"/>
    <dgm:cxn modelId="{3B1D6F90-B238-4B1A-A800-BBDB0ED52789}" type="presParOf" srcId="{E79006E7-189E-445E-8109-A7CDDA2C4742}" destId="{9698142E-B149-4DD2-B540-30726411C977}" srcOrd="0" destOrd="0" presId="urn:microsoft.com/office/officeart/2008/layout/HorizontalMultiLevelHierarchy"/>
    <dgm:cxn modelId="{65BE084C-3F02-477D-B14D-E170F8678A78}" type="presParOf" srcId="{7983F7FA-D160-4BF6-A744-32D4B9C5BAC1}" destId="{D0D63C3B-840A-4AC4-8A8A-F28A6CA9163F}" srcOrd="7" destOrd="0" presId="urn:microsoft.com/office/officeart/2008/layout/HorizontalMultiLevelHierarchy"/>
    <dgm:cxn modelId="{A2B90CA0-5449-432E-BF89-EDC000E53365}" type="presParOf" srcId="{D0D63C3B-840A-4AC4-8A8A-F28A6CA9163F}" destId="{6D13E26A-178B-423C-9631-FBDC61AF7C5C}" srcOrd="0" destOrd="0" presId="urn:microsoft.com/office/officeart/2008/layout/HorizontalMultiLevelHierarchy"/>
    <dgm:cxn modelId="{DBAF755A-EE59-40A9-9A67-117D7BADA671}" type="presParOf" srcId="{D0D63C3B-840A-4AC4-8A8A-F28A6CA9163F}" destId="{871FFB4A-65DE-424B-AF3B-25DEB1762AE0}" srcOrd="1" destOrd="0" presId="urn:microsoft.com/office/officeart/2008/layout/HorizontalMultiLevelHierarchy"/>
    <dgm:cxn modelId="{D30FA220-A413-4B27-ABF1-352A6BB17A04}" type="presParOf" srcId="{7983F7FA-D160-4BF6-A744-32D4B9C5BAC1}" destId="{F45F3B08-9560-474E-8C0F-1D5C5DA888DB}" srcOrd="8" destOrd="0" presId="urn:microsoft.com/office/officeart/2008/layout/HorizontalMultiLevelHierarchy"/>
    <dgm:cxn modelId="{DFADC767-5E70-4AFF-9FD2-741C0B2B2DC2}" type="presParOf" srcId="{F45F3B08-9560-474E-8C0F-1D5C5DA888DB}" destId="{96373D1C-4A41-4270-AD74-F918715EE50D}" srcOrd="0" destOrd="0" presId="urn:microsoft.com/office/officeart/2008/layout/HorizontalMultiLevelHierarchy"/>
    <dgm:cxn modelId="{70906356-0E9D-4071-A5A9-C98958AC4470}" type="presParOf" srcId="{7983F7FA-D160-4BF6-A744-32D4B9C5BAC1}" destId="{66072F90-A9E0-431A-B3BD-2030765CBA6E}" srcOrd="9" destOrd="0" presId="urn:microsoft.com/office/officeart/2008/layout/HorizontalMultiLevelHierarchy"/>
    <dgm:cxn modelId="{351C378B-64FE-471B-A8B7-0FE95FA29CF3}" type="presParOf" srcId="{66072F90-A9E0-431A-B3BD-2030765CBA6E}" destId="{DF0FCCA8-E5B5-409E-880C-95080CB649AB}" srcOrd="0" destOrd="0" presId="urn:microsoft.com/office/officeart/2008/layout/HorizontalMultiLevelHierarchy"/>
    <dgm:cxn modelId="{BE3B5088-FE49-4849-957E-DFA96475F55F}" type="presParOf" srcId="{66072F90-A9E0-431A-B3BD-2030765CBA6E}" destId="{77A72BAD-AF27-45F9-B469-2C6B1C76E05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6602DA-B4F3-47E4-A386-99C534F198CF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160E2CB-6198-4897-9FC1-9861FBCA1421}">
      <dgm:prSet/>
      <dgm:spPr/>
      <dgm:t>
        <a:bodyPr/>
        <a:lstStyle/>
        <a:p>
          <a:pPr rtl="0"/>
          <a:r>
            <a:rPr lang="ru-RU" b="1" dirty="0"/>
            <a:t>Типы задач</a:t>
          </a:r>
          <a:endParaRPr lang="ru-RU" dirty="0"/>
        </a:p>
      </dgm:t>
    </dgm:pt>
    <dgm:pt modelId="{00DB7A09-6387-4019-9F4E-16773C75F543}" type="parTrans" cxnId="{D78E0157-F727-47AF-81BD-1FD26857615A}">
      <dgm:prSet/>
      <dgm:spPr/>
      <dgm:t>
        <a:bodyPr/>
        <a:lstStyle/>
        <a:p>
          <a:endParaRPr lang="ru-RU"/>
        </a:p>
      </dgm:t>
    </dgm:pt>
    <dgm:pt modelId="{12A05D14-4FEF-4405-A0F4-3F3FE557A85D}" type="sibTrans" cxnId="{D78E0157-F727-47AF-81BD-1FD26857615A}">
      <dgm:prSet/>
      <dgm:spPr/>
      <dgm:t>
        <a:bodyPr/>
        <a:lstStyle/>
        <a:p>
          <a:endParaRPr lang="ru-RU"/>
        </a:p>
      </dgm:t>
    </dgm:pt>
    <dgm:pt modelId="{E0797CAD-7228-46FE-BBB8-879097BFA72E}">
      <dgm:prSet/>
      <dgm:spPr/>
      <dgm:t>
        <a:bodyPr/>
        <a:lstStyle/>
        <a:p>
          <a:pPr rtl="0"/>
          <a:r>
            <a:rPr lang="ru-RU" b="1" dirty="0"/>
            <a:t>Мелкие задачи (</a:t>
          </a:r>
          <a:r>
            <a:rPr lang="ru-RU" b="1" dirty="0" err="1"/>
            <a:t>Activity</a:t>
          </a:r>
          <a:r>
            <a:rPr lang="ru-RU" b="1" dirty="0"/>
            <a:t>)</a:t>
          </a:r>
          <a:r>
            <a:rPr lang="ru-RU" dirty="0"/>
            <a:t> </a:t>
          </a:r>
        </a:p>
        <a:p>
          <a:pPr rtl="0"/>
          <a:r>
            <a:rPr lang="ru-RU" dirty="0"/>
            <a:t>Короткие действия, например «Установить программное обеспечение».</a:t>
          </a:r>
        </a:p>
      </dgm:t>
    </dgm:pt>
    <dgm:pt modelId="{E06F07F2-E522-4DE2-A5BA-1A111FA99E01}" type="parTrans" cxnId="{164BAD31-7DE1-4566-8E79-A44ED2C46668}">
      <dgm:prSet/>
      <dgm:spPr/>
      <dgm:t>
        <a:bodyPr/>
        <a:lstStyle/>
        <a:p>
          <a:endParaRPr lang="ru-RU"/>
        </a:p>
      </dgm:t>
    </dgm:pt>
    <dgm:pt modelId="{AFA39D6F-DF28-4EFE-809D-FC84A3C048C6}" type="sibTrans" cxnId="{164BAD31-7DE1-4566-8E79-A44ED2C46668}">
      <dgm:prSet/>
      <dgm:spPr/>
      <dgm:t>
        <a:bodyPr/>
        <a:lstStyle/>
        <a:p>
          <a:endParaRPr lang="ru-RU"/>
        </a:p>
      </dgm:t>
    </dgm:pt>
    <dgm:pt modelId="{48DA7366-BEE2-4514-869F-A19E1063B422}">
      <dgm:prSet/>
      <dgm:spPr/>
      <dgm:t>
        <a:bodyPr/>
        <a:lstStyle/>
        <a:p>
          <a:pPr rtl="0"/>
          <a:r>
            <a:rPr lang="ru-RU" b="1" dirty="0"/>
            <a:t>Основные задачи</a:t>
          </a:r>
          <a:br>
            <a:rPr lang="ru-RU" b="1" dirty="0"/>
          </a:br>
          <a:r>
            <a:rPr lang="ru-RU" b="1" dirty="0"/>
            <a:t>(</a:t>
          </a:r>
          <a:r>
            <a:rPr lang="ru-RU" b="1" dirty="0" err="1"/>
            <a:t>Summary</a:t>
          </a:r>
          <a:r>
            <a:rPr lang="ru-RU" b="1" dirty="0"/>
            <a:t> </a:t>
          </a:r>
          <a:r>
            <a:rPr lang="ru-RU" b="1" dirty="0" err="1"/>
            <a:t>Task</a:t>
          </a:r>
          <a:r>
            <a:rPr lang="ru-RU" b="1" dirty="0"/>
            <a:t>)</a:t>
          </a:r>
        </a:p>
        <a:p>
          <a:pPr rtl="0"/>
          <a:r>
            <a:rPr lang="ru-RU" dirty="0"/>
            <a:t>Включают несколько мелких задач, например</a:t>
          </a:r>
          <a:br>
            <a:rPr lang="ru-RU" dirty="0"/>
          </a:br>
          <a:r>
            <a:rPr lang="ru-RU" dirty="0"/>
            <a:t>«Подготовка сервера».</a:t>
          </a:r>
        </a:p>
      </dgm:t>
    </dgm:pt>
    <dgm:pt modelId="{FFE9D57B-9DE7-4EFF-BEB2-32510903967C}" type="parTrans" cxnId="{F7682434-1EA5-490D-A45B-8A736C28A971}">
      <dgm:prSet/>
      <dgm:spPr/>
      <dgm:t>
        <a:bodyPr/>
        <a:lstStyle/>
        <a:p>
          <a:endParaRPr lang="ru-RU"/>
        </a:p>
      </dgm:t>
    </dgm:pt>
    <dgm:pt modelId="{A47280A2-44CC-4BED-BBD2-52481FFB7CC3}" type="sibTrans" cxnId="{F7682434-1EA5-490D-A45B-8A736C28A971}">
      <dgm:prSet/>
      <dgm:spPr/>
      <dgm:t>
        <a:bodyPr/>
        <a:lstStyle/>
        <a:p>
          <a:endParaRPr lang="ru-RU"/>
        </a:p>
      </dgm:t>
    </dgm:pt>
    <dgm:pt modelId="{D55B8A1B-FCD5-4B5F-954B-F56BEFA63AB0}">
      <dgm:prSet/>
      <dgm:spPr>
        <a:solidFill>
          <a:schemeClr val="bg2"/>
        </a:solidFill>
      </dgm:spPr>
      <dgm:t>
        <a:bodyPr/>
        <a:lstStyle/>
        <a:p>
          <a:pPr rtl="0"/>
          <a:r>
            <a:rPr lang="ru-RU" b="1" dirty="0" err="1"/>
            <a:t>Межпроектные</a:t>
          </a:r>
          <a:r>
            <a:rPr lang="ru-RU" b="1" dirty="0"/>
            <a:t> задачи</a:t>
          </a:r>
        </a:p>
        <a:p>
          <a:pPr rtl="0"/>
          <a:r>
            <a:rPr lang="ru-RU" dirty="0"/>
            <a:t>Задачи, имеющие зависимость от других проектов.</a:t>
          </a:r>
        </a:p>
      </dgm:t>
    </dgm:pt>
    <dgm:pt modelId="{D9CEEDFB-172C-4F51-A52F-DCB8874DE7A1}" type="parTrans" cxnId="{F4AD8593-5BE4-47F7-AD75-7383E6BB1E88}">
      <dgm:prSet/>
      <dgm:spPr/>
      <dgm:t>
        <a:bodyPr/>
        <a:lstStyle/>
        <a:p>
          <a:endParaRPr lang="ru-RU"/>
        </a:p>
      </dgm:t>
    </dgm:pt>
    <dgm:pt modelId="{5E1B95A2-20D8-42C9-B987-2B89DE0F2172}" type="sibTrans" cxnId="{F4AD8593-5BE4-47F7-AD75-7383E6BB1E88}">
      <dgm:prSet/>
      <dgm:spPr/>
      <dgm:t>
        <a:bodyPr/>
        <a:lstStyle/>
        <a:p>
          <a:endParaRPr lang="ru-RU"/>
        </a:p>
      </dgm:t>
    </dgm:pt>
    <dgm:pt modelId="{523C3919-D1FF-4F20-9E33-3ACCE0AC0256}">
      <dgm:prSet/>
      <dgm:spPr/>
      <dgm:t>
        <a:bodyPr/>
        <a:lstStyle/>
        <a:p>
          <a:pPr rtl="0"/>
          <a:r>
            <a:rPr lang="ru-RU" b="1" dirty="0">
              <a:solidFill>
                <a:schemeClr val="tx1"/>
              </a:solidFill>
            </a:rPr>
            <a:t>Вехи (</a:t>
          </a:r>
          <a:r>
            <a:rPr lang="ru-RU" b="1" dirty="0" err="1">
              <a:solidFill>
                <a:schemeClr val="tx1"/>
              </a:solidFill>
            </a:rPr>
            <a:t>Milestones</a:t>
          </a:r>
          <a:r>
            <a:rPr lang="ru-RU" b="1" dirty="0">
              <a:solidFill>
                <a:schemeClr val="tx1"/>
              </a:solidFill>
            </a:rPr>
            <a:t>) </a:t>
          </a:r>
        </a:p>
        <a:p>
          <a:pPr rtl="0"/>
          <a:r>
            <a:rPr lang="ru-RU" dirty="0">
              <a:solidFill>
                <a:schemeClr val="tx1"/>
              </a:solidFill>
            </a:rPr>
            <a:t>Ключевые события,</a:t>
          </a:r>
          <a:br>
            <a:rPr lang="ru-RU" dirty="0">
              <a:solidFill>
                <a:schemeClr val="tx1"/>
              </a:solidFill>
            </a:rPr>
          </a:br>
          <a:r>
            <a:rPr lang="ru-RU" dirty="0">
              <a:solidFill>
                <a:schemeClr val="tx1"/>
              </a:solidFill>
            </a:rPr>
            <a:t>не имеющие продолжительности, например «Тестирование завершено».</a:t>
          </a:r>
        </a:p>
      </dgm:t>
    </dgm:pt>
    <dgm:pt modelId="{4C8ACB73-596F-4CC4-93C4-2350FB77BEA2}" type="parTrans" cxnId="{1EFA96B1-69FB-4D5A-880D-D2E27DE5C7DA}">
      <dgm:prSet/>
      <dgm:spPr/>
      <dgm:t>
        <a:bodyPr/>
        <a:lstStyle/>
        <a:p>
          <a:endParaRPr lang="ru-RU"/>
        </a:p>
      </dgm:t>
    </dgm:pt>
    <dgm:pt modelId="{1CED47A9-690F-4FB6-BBE5-AC60C0D3A87D}" type="sibTrans" cxnId="{1EFA96B1-69FB-4D5A-880D-D2E27DE5C7DA}">
      <dgm:prSet/>
      <dgm:spPr/>
      <dgm:t>
        <a:bodyPr/>
        <a:lstStyle/>
        <a:p>
          <a:endParaRPr lang="ru-RU"/>
        </a:p>
      </dgm:t>
    </dgm:pt>
    <dgm:pt modelId="{76B89793-E945-4E0D-98AF-29FDE3FB0F97}" type="pres">
      <dgm:prSet presAssocID="{EC6602DA-B4F3-47E4-A386-99C534F198CF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C72F274-7D6F-4A07-969A-90A01D205041}" type="pres">
      <dgm:prSet presAssocID="{EC6602DA-B4F3-47E4-A386-99C534F198CF}" presName="matrix" presStyleCnt="0"/>
      <dgm:spPr/>
    </dgm:pt>
    <dgm:pt modelId="{B3FDBF90-AE40-44F8-97D4-32A07DE42282}" type="pres">
      <dgm:prSet presAssocID="{EC6602DA-B4F3-47E4-A386-99C534F198CF}" presName="tile1" presStyleLbl="node1" presStyleIdx="0" presStyleCnt="4"/>
      <dgm:spPr/>
    </dgm:pt>
    <dgm:pt modelId="{472511A0-06EA-4390-A0FC-348E8A7AD1DC}" type="pres">
      <dgm:prSet presAssocID="{EC6602DA-B4F3-47E4-A386-99C534F198C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DA836A4-9999-4971-97B0-596C3185DE69}" type="pres">
      <dgm:prSet presAssocID="{EC6602DA-B4F3-47E4-A386-99C534F198CF}" presName="tile2" presStyleLbl="node1" presStyleIdx="1" presStyleCnt="4"/>
      <dgm:spPr/>
    </dgm:pt>
    <dgm:pt modelId="{4FF4A66D-115D-4AB0-AAF1-DB0762CB9770}" type="pres">
      <dgm:prSet presAssocID="{EC6602DA-B4F3-47E4-A386-99C534F198C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F495327-9F86-4A2C-B234-96482309D4C3}" type="pres">
      <dgm:prSet presAssocID="{EC6602DA-B4F3-47E4-A386-99C534F198CF}" presName="tile3" presStyleLbl="node1" presStyleIdx="2" presStyleCnt="4"/>
      <dgm:spPr/>
    </dgm:pt>
    <dgm:pt modelId="{3206EBDD-2881-452C-9499-69C5CAFEF630}" type="pres">
      <dgm:prSet presAssocID="{EC6602DA-B4F3-47E4-A386-99C534F198C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E63716B-3C7F-4B59-90C2-A3EB5798AC24}" type="pres">
      <dgm:prSet presAssocID="{EC6602DA-B4F3-47E4-A386-99C534F198CF}" presName="tile4" presStyleLbl="node1" presStyleIdx="3" presStyleCnt="4"/>
      <dgm:spPr/>
    </dgm:pt>
    <dgm:pt modelId="{AABF9C2A-88A9-4979-BA85-4AD8DD3C2575}" type="pres">
      <dgm:prSet presAssocID="{EC6602DA-B4F3-47E4-A386-99C534F198C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659D7B84-61B1-4B94-A1FF-D86F74E24A6B}" type="pres">
      <dgm:prSet presAssocID="{EC6602DA-B4F3-47E4-A386-99C534F198CF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160F5804-4DAB-4D8A-B730-4C67A971B742}" type="presOf" srcId="{D55B8A1B-FCD5-4B5F-954B-F56BEFA63AB0}" destId="{3206EBDD-2881-452C-9499-69C5CAFEF630}" srcOrd="1" destOrd="0" presId="urn:microsoft.com/office/officeart/2005/8/layout/matrix1"/>
    <dgm:cxn modelId="{7674130B-EF59-44CA-9101-D3FD3239DDD3}" type="presOf" srcId="{48DA7366-BEE2-4514-869F-A19E1063B422}" destId="{4FF4A66D-115D-4AB0-AAF1-DB0762CB9770}" srcOrd="1" destOrd="0" presId="urn:microsoft.com/office/officeart/2005/8/layout/matrix1"/>
    <dgm:cxn modelId="{E606720C-A867-4C8F-BF5B-E9650C7B4F4F}" type="presOf" srcId="{EC6602DA-B4F3-47E4-A386-99C534F198CF}" destId="{76B89793-E945-4E0D-98AF-29FDE3FB0F97}" srcOrd="0" destOrd="0" presId="urn:microsoft.com/office/officeart/2005/8/layout/matrix1"/>
    <dgm:cxn modelId="{A6CC4010-A2CB-49E9-930D-B2804164C84B}" type="presOf" srcId="{D160E2CB-6198-4897-9FC1-9861FBCA1421}" destId="{659D7B84-61B1-4B94-A1FF-D86F74E24A6B}" srcOrd="0" destOrd="0" presId="urn:microsoft.com/office/officeart/2005/8/layout/matrix1"/>
    <dgm:cxn modelId="{164BAD31-7DE1-4566-8E79-A44ED2C46668}" srcId="{D160E2CB-6198-4897-9FC1-9861FBCA1421}" destId="{E0797CAD-7228-46FE-BBB8-879097BFA72E}" srcOrd="0" destOrd="0" parTransId="{E06F07F2-E522-4DE2-A5BA-1A111FA99E01}" sibTransId="{AFA39D6F-DF28-4EFE-809D-FC84A3C048C6}"/>
    <dgm:cxn modelId="{F7682434-1EA5-490D-A45B-8A736C28A971}" srcId="{D160E2CB-6198-4897-9FC1-9861FBCA1421}" destId="{48DA7366-BEE2-4514-869F-A19E1063B422}" srcOrd="1" destOrd="0" parTransId="{FFE9D57B-9DE7-4EFF-BEB2-32510903967C}" sibTransId="{A47280A2-44CC-4BED-BBD2-52481FFB7CC3}"/>
    <dgm:cxn modelId="{E9B49B46-ED46-46B9-8A20-2DF40EDCB367}" type="presOf" srcId="{E0797CAD-7228-46FE-BBB8-879097BFA72E}" destId="{472511A0-06EA-4390-A0FC-348E8A7AD1DC}" srcOrd="1" destOrd="0" presId="urn:microsoft.com/office/officeart/2005/8/layout/matrix1"/>
    <dgm:cxn modelId="{8142D355-87C0-4CF9-B0E2-AF65069AFAC0}" type="presOf" srcId="{48DA7366-BEE2-4514-869F-A19E1063B422}" destId="{8DA836A4-9999-4971-97B0-596C3185DE69}" srcOrd="0" destOrd="0" presId="urn:microsoft.com/office/officeart/2005/8/layout/matrix1"/>
    <dgm:cxn modelId="{D78E0157-F727-47AF-81BD-1FD26857615A}" srcId="{EC6602DA-B4F3-47E4-A386-99C534F198CF}" destId="{D160E2CB-6198-4897-9FC1-9861FBCA1421}" srcOrd="0" destOrd="0" parTransId="{00DB7A09-6387-4019-9F4E-16773C75F543}" sibTransId="{12A05D14-4FEF-4405-A0F4-3F3FE557A85D}"/>
    <dgm:cxn modelId="{F4AD8593-5BE4-47F7-AD75-7383E6BB1E88}" srcId="{D160E2CB-6198-4897-9FC1-9861FBCA1421}" destId="{D55B8A1B-FCD5-4B5F-954B-F56BEFA63AB0}" srcOrd="2" destOrd="0" parTransId="{D9CEEDFB-172C-4F51-A52F-DCB8874DE7A1}" sibTransId="{5E1B95A2-20D8-42C9-B987-2B89DE0F2172}"/>
    <dgm:cxn modelId="{82F2BD9A-4D2B-4800-94A3-8158B9966318}" type="presOf" srcId="{D55B8A1B-FCD5-4B5F-954B-F56BEFA63AB0}" destId="{EF495327-9F86-4A2C-B234-96482309D4C3}" srcOrd="0" destOrd="0" presId="urn:microsoft.com/office/officeart/2005/8/layout/matrix1"/>
    <dgm:cxn modelId="{671F49A6-6D63-478A-88C2-9985933A19D0}" type="presOf" srcId="{523C3919-D1FF-4F20-9E33-3ACCE0AC0256}" destId="{AABF9C2A-88A9-4979-BA85-4AD8DD3C2575}" srcOrd="1" destOrd="0" presId="urn:microsoft.com/office/officeart/2005/8/layout/matrix1"/>
    <dgm:cxn modelId="{43D7CCB0-41D4-43BD-BC60-F6147F903624}" type="presOf" srcId="{523C3919-D1FF-4F20-9E33-3ACCE0AC0256}" destId="{CE63716B-3C7F-4B59-90C2-A3EB5798AC24}" srcOrd="0" destOrd="0" presId="urn:microsoft.com/office/officeart/2005/8/layout/matrix1"/>
    <dgm:cxn modelId="{1EFA96B1-69FB-4D5A-880D-D2E27DE5C7DA}" srcId="{D160E2CB-6198-4897-9FC1-9861FBCA1421}" destId="{523C3919-D1FF-4F20-9E33-3ACCE0AC0256}" srcOrd="3" destOrd="0" parTransId="{4C8ACB73-596F-4CC4-93C4-2350FB77BEA2}" sibTransId="{1CED47A9-690F-4FB6-BBE5-AC60C0D3A87D}"/>
    <dgm:cxn modelId="{C001D4FF-7078-4D9C-874A-0B13064059F4}" type="presOf" srcId="{E0797CAD-7228-46FE-BBB8-879097BFA72E}" destId="{B3FDBF90-AE40-44F8-97D4-32A07DE42282}" srcOrd="0" destOrd="0" presId="urn:microsoft.com/office/officeart/2005/8/layout/matrix1"/>
    <dgm:cxn modelId="{12457A6B-C278-43A8-9D3F-70940F8FB55C}" type="presParOf" srcId="{76B89793-E945-4E0D-98AF-29FDE3FB0F97}" destId="{0C72F274-7D6F-4A07-969A-90A01D205041}" srcOrd="0" destOrd="0" presId="urn:microsoft.com/office/officeart/2005/8/layout/matrix1"/>
    <dgm:cxn modelId="{BBB3222C-B075-44CB-90FD-D7C760FBA790}" type="presParOf" srcId="{0C72F274-7D6F-4A07-969A-90A01D205041}" destId="{B3FDBF90-AE40-44F8-97D4-32A07DE42282}" srcOrd="0" destOrd="0" presId="urn:microsoft.com/office/officeart/2005/8/layout/matrix1"/>
    <dgm:cxn modelId="{D53699E4-7A49-4629-A9AB-79798EBB71EC}" type="presParOf" srcId="{0C72F274-7D6F-4A07-969A-90A01D205041}" destId="{472511A0-06EA-4390-A0FC-348E8A7AD1DC}" srcOrd="1" destOrd="0" presId="urn:microsoft.com/office/officeart/2005/8/layout/matrix1"/>
    <dgm:cxn modelId="{EBFDFFEF-5183-4798-BEC5-03068CDFDDB0}" type="presParOf" srcId="{0C72F274-7D6F-4A07-969A-90A01D205041}" destId="{8DA836A4-9999-4971-97B0-596C3185DE69}" srcOrd="2" destOrd="0" presId="urn:microsoft.com/office/officeart/2005/8/layout/matrix1"/>
    <dgm:cxn modelId="{DCDAF12C-F230-4C16-AE04-E3ED261E62F8}" type="presParOf" srcId="{0C72F274-7D6F-4A07-969A-90A01D205041}" destId="{4FF4A66D-115D-4AB0-AAF1-DB0762CB9770}" srcOrd="3" destOrd="0" presId="urn:microsoft.com/office/officeart/2005/8/layout/matrix1"/>
    <dgm:cxn modelId="{CB560A64-8FA8-443A-A037-380D9210DE16}" type="presParOf" srcId="{0C72F274-7D6F-4A07-969A-90A01D205041}" destId="{EF495327-9F86-4A2C-B234-96482309D4C3}" srcOrd="4" destOrd="0" presId="urn:microsoft.com/office/officeart/2005/8/layout/matrix1"/>
    <dgm:cxn modelId="{0023D359-195B-424E-890A-BBF323B7D8E9}" type="presParOf" srcId="{0C72F274-7D6F-4A07-969A-90A01D205041}" destId="{3206EBDD-2881-452C-9499-69C5CAFEF630}" srcOrd="5" destOrd="0" presId="urn:microsoft.com/office/officeart/2005/8/layout/matrix1"/>
    <dgm:cxn modelId="{B995553D-EDCF-4995-8222-F7AB4CFEA801}" type="presParOf" srcId="{0C72F274-7D6F-4A07-969A-90A01D205041}" destId="{CE63716B-3C7F-4B59-90C2-A3EB5798AC24}" srcOrd="6" destOrd="0" presId="urn:microsoft.com/office/officeart/2005/8/layout/matrix1"/>
    <dgm:cxn modelId="{8D9DCBCF-2587-4A93-AFFD-FCA1BE33A49F}" type="presParOf" srcId="{0C72F274-7D6F-4A07-969A-90A01D205041}" destId="{AABF9C2A-88A9-4979-BA85-4AD8DD3C2575}" srcOrd="7" destOrd="0" presId="urn:microsoft.com/office/officeart/2005/8/layout/matrix1"/>
    <dgm:cxn modelId="{3F37D9DC-AC53-4510-B73C-BB92EE4F4160}" type="presParOf" srcId="{76B89793-E945-4E0D-98AF-29FDE3FB0F97}" destId="{659D7B84-61B1-4B94-A1FF-D86F74E24A6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BDBE6A-3A8D-4E7C-A7BF-FBD5E89CC286}" type="doc">
      <dgm:prSet loTypeId="urn:microsoft.com/office/officeart/2005/8/layout/hierarchy3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1CAAE6CF-147F-48CB-85F4-E4ABC196CE94}">
      <dgm:prSet/>
      <dgm:spPr/>
      <dgm:t>
        <a:bodyPr/>
        <a:lstStyle/>
        <a:p>
          <a:pPr rtl="0"/>
          <a:r>
            <a:rPr lang="ru-RU" b="1" dirty="0"/>
            <a:t>Структура задачи</a:t>
          </a:r>
          <a:endParaRPr lang="ru-RU" dirty="0"/>
        </a:p>
      </dgm:t>
    </dgm:pt>
    <dgm:pt modelId="{49BE5256-BDFA-4507-B59E-94149C8E4281}" type="parTrans" cxnId="{90A68F94-2631-41F7-A108-3473C0ABB4FF}">
      <dgm:prSet/>
      <dgm:spPr/>
      <dgm:t>
        <a:bodyPr/>
        <a:lstStyle/>
        <a:p>
          <a:endParaRPr lang="ru-RU"/>
        </a:p>
      </dgm:t>
    </dgm:pt>
    <dgm:pt modelId="{FA9F7288-A548-4425-B166-79B8DEF361BA}" type="sibTrans" cxnId="{90A68F94-2631-41F7-A108-3473C0ABB4FF}">
      <dgm:prSet/>
      <dgm:spPr/>
      <dgm:t>
        <a:bodyPr/>
        <a:lstStyle/>
        <a:p>
          <a:endParaRPr lang="ru-RU"/>
        </a:p>
      </dgm:t>
    </dgm:pt>
    <dgm:pt modelId="{378A8128-EF57-4DA1-A314-4AD73E895852}">
      <dgm:prSet/>
      <dgm:spPr/>
      <dgm:t>
        <a:bodyPr/>
        <a:lstStyle/>
        <a:p>
          <a:pPr rtl="0"/>
          <a:r>
            <a:rPr lang="ru-RU" dirty="0"/>
            <a:t>Название</a:t>
          </a:r>
        </a:p>
      </dgm:t>
    </dgm:pt>
    <dgm:pt modelId="{398FF0C5-CBB4-4489-A4DA-350193B0C82D}" type="parTrans" cxnId="{166886BE-47F4-40C7-8D9D-A7CECDAC1FB9}">
      <dgm:prSet/>
      <dgm:spPr/>
      <dgm:t>
        <a:bodyPr/>
        <a:lstStyle/>
        <a:p>
          <a:endParaRPr lang="ru-RU"/>
        </a:p>
      </dgm:t>
    </dgm:pt>
    <dgm:pt modelId="{E7AA498E-4476-4108-BAD7-EC81FDD1E31F}" type="sibTrans" cxnId="{166886BE-47F4-40C7-8D9D-A7CECDAC1FB9}">
      <dgm:prSet/>
      <dgm:spPr/>
      <dgm:t>
        <a:bodyPr/>
        <a:lstStyle/>
        <a:p>
          <a:endParaRPr lang="ru-RU"/>
        </a:p>
      </dgm:t>
    </dgm:pt>
    <dgm:pt modelId="{59207F63-67A0-4ACB-8613-6D35934BF299}">
      <dgm:prSet/>
      <dgm:spPr/>
      <dgm:t>
        <a:bodyPr/>
        <a:lstStyle/>
        <a:p>
          <a:pPr rtl="0"/>
          <a:r>
            <a:rPr lang="ru-RU" dirty="0"/>
            <a:t>Описание</a:t>
          </a:r>
        </a:p>
      </dgm:t>
    </dgm:pt>
    <dgm:pt modelId="{B09A6270-9A59-4395-8AEC-9CE447D5ACC9}" type="parTrans" cxnId="{A5155CA7-80AD-4E22-8907-04CB5D8B801D}">
      <dgm:prSet/>
      <dgm:spPr/>
      <dgm:t>
        <a:bodyPr/>
        <a:lstStyle/>
        <a:p>
          <a:endParaRPr lang="ru-RU"/>
        </a:p>
      </dgm:t>
    </dgm:pt>
    <dgm:pt modelId="{093A6882-0B73-435D-995D-903DDFF77AD9}" type="sibTrans" cxnId="{A5155CA7-80AD-4E22-8907-04CB5D8B801D}">
      <dgm:prSet/>
      <dgm:spPr/>
      <dgm:t>
        <a:bodyPr/>
        <a:lstStyle/>
        <a:p>
          <a:endParaRPr lang="ru-RU"/>
        </a:p>
      </dgm:t>
    </dgm:pt>
    <dgm:pt modelId="{20C2AC2F-F449-4CCE-96DC-04C22DDCC9AC}">
      <dgm:prSet/>
      <dgm:spPr/>
      <dgm:t>
        <a:bodyPr/>
        <a:lstStyle/>
        <a:p>
          <a:pPr rtl="0"/>
          <a:r>
            <a:rPr lang="ru-RU" dirty="0"/>
            <a:t>Длительность</a:t>
          </a:r>
        </a:p>
      </dgm:t>
    </dgm:pt>
    <dgm:pt modelId="{F3714D84-9CE9-4A8D-A8C0-BC81AF958D6A}" type="parTrans" cxnId="{92B84271-FDC1-40E8-98A6-E3F97BE492EF}">
      <dgm:prSet/>
      <dgm:spPr/>
      <dgm:t>
        <a:bodyPr/>
        <a:lstStyle/>
        <a:p>
          <a:endParaRPr lang="ru-RU"/>
        </a:p>
      </dgm:t>
    </dgm:pt>
    <dgm:pt modelId="{39060354-1B89-46C7-AF01-8CC0B82EA066}" type="sibTrans" cxnId="{92B84271-FDC1-40E8-98A6-E3F97BE492EF}">
      <dgm:prSet/>
      <dgm:spPr/>
      <dgm:t>
        <a:bodyPr/>
        <a:lstStyle/>
        <a:p>
          <a:endParaRPr lang="ru-RU"/>
        </a:p>
      </dgm:t>
    </dgm:pt>
    <dgm:pt modelId="{FC48F5B1-DDA1-43B9-8EA9-33B8199A0887}">
      <dgm:prSet/>
      <dgm:spPr/>
      <dgm:t>
        <a:bodyPr/>
        <a:lstStyle/>
        <a:p>
          <a:pPr rtl="0"/>
          <a:r>
            <a:rPr lang="ru-RU" dirty="0"/>
            <a:t>Ответственное лицо</a:t>
          </a:r>
        </a:p>
      </dgm:t>
    </dgm:pt>
    <dgm:pt modelId="{F93F04EA-C451-4A61-A01B-245075DADAB6}" type="parTrans" cxnId="{D9B54549-8CCF-4AA7-87D7-E9FCABAAF594}">
      <dgm:prSet/>
      <dgm:spPr/>
      <dgm:t>
        <a:bodyPr/>
        <a:lstStyle/>
        <a:p>
          <a:endParaRPr lang="ru-RU"/>
        </a:p>
      </dgm:t>
    </dgm:pt>
    <dgm:pt modelId="{031F5A64-FBC0-44A2-8FD8-B81BD6016506}" type="sibTrans" cxnId="{D9B54549-8CCF-4AA7-87D7-E9FCABAAF594}">
      <dgm:prSet/>
      <dgm:spPr/>
      <dgm:t>
        <a:bodyPr/>
        <a:lstStyle/>
        <a:p>
          <a:endParaRPr lang="ru-RU"/>
        </a:p>
      </dgm:t>
    </dgm:pt>
    <dgm:pt modelId="{273469AB-FE6C-4D87-829E-9FACF286DA2D}">
      <dgm:prSet/>
      <dgm:spPr/>
      <dgm:t>
        <a:bodyPr/>
        <a:lstStyle/>
        <a:p>
          <a:pPr rtl="0"/>
          <a:r>
            <a:rPr lang="ru-RU" dirty="0"/>
            <a:t>Ресурсы, необходимые для выполнения</a:t>
          </a:r>
        </a:p>
      </dgm:t>
    </dgm:pt>
    <dgm:pt modelId="{2ECC2C2C-A131-4247-931B-43A154FC1428}" type="parTrans" cxnId="{D8260354-C09A-4E0E-B992-F407E670643C}">
      <dgm:prSet/>
      <dgm:spPr/>
      <dgm:t>
        <a:bodyPr/>
        <a:lstStyle/>
        <a:p>
          <a:endParaRPr lang="ru-RU"/>
        </a:p>
      </dgm:t>
    </dgm:pt>
    <dgm:pt modelId="{3111F0E3-882F-48BE-A462-CA9C803D65F9}" type="sibTrans" cxnId="{D8260354-C09A-4E0E-B992-F407E670643C}">
      <dgm:prSet/>
      <dgm:spPr/>
      <dgm:t>
        <a:bodyPr/>
        <a:lstStyle/>
        <a:p>
          <a:endParaRPr lang="ru-RU"/>
        </a:p>
      </dgm:t>
    </dgm:pt>
    <dgm:pt modelId="{E393D79F-18FC-46C9-B710-025557981638}">
      <dgm:prSet/>
      <dgm:spPr/>
      <dgm:t>
        <a:bodyPr/>
        <a:lstStyle/>
        <a:p>
          <a:pPr rtl="0"/>
          <a:r>
            <a:rPr lang="ru-RU" dirty="0"/>
            <a:t>Связи с другими задачами</a:t>
          </a:r>
        </a:p>
      </dgm:t>
    </dgm:pt>
    <dgm:pt modelId="{37D749E9-FC2D-4BB7-8887-FD0DF8EC249B}" type="parTrans" cxnId="{8B8050C0-60B5-4AF1-BFA0-D71DC7768F72}">
      <dgm:prSet/>
      <dgm:spPr/>
      <dgm:t>
        <a:bodyPr/>
        <a:lstStyle/>
        <a:p>
          <a:endParaRPr lang="ru-RU"/>
        </a:p>
      </dgm:t>
    </dgm:pt>
    <dgm:pt modelId="{9ED4D7F2-4145-4D26-AFD1-6CDE6D7B6667}" type="sibTrans" cxnId="{8B8050C0-60B5-4AF1-BFA0-D71DC7768F72}">
      <dgm:prSet/>
      <dgm:spPr/>
      <dgm:t>
        <a:bodyPr/>
        <a:lstStyle/>
        <a:p>
          <a:endParaRPr lang="ru-RU"/>
        </a:p>
      </dgm:t>
    </dgm:pt>
    <dgm:pt modelId="{CAFC85AF-C57D-4333-9A7A-04D651AF0C00}" type="pres">
      <dgm:prSet presAssocID="{BBBDBE6A-3A8D-4E7C-A7BF-FBD5E89CC28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118CEBC-6884-49B1-B954-EC6F6531A13A}" type="pres">
      <dgm:prSet presAssocID="{1CAAE6CF-147F-48CB-85F4-E4ABC196CE94}" presName="root" presStyleCnt="0"/>
      <dgm:spPr/>
    </dgm:pt>
    <dgm:pt modelId="{FDA7EC06-129B-4027-AEE0-69D14AC7E8BD}" type="pres">
      <dgm:prSet presAssocID="{1CAAE6CF-147F-48CB-85F4-E4ABC196CE94}" presName="rootComposite" presStyleCnt="0"/>
      <dgm:spPr/>
    </dgm:pt>
    <dgm:pt modelId="{9CC7D471-DB44-4C47-83B7-2ED2DEE62826}" type="pres">
      <dgm:prSet presAssocID="{1CAAE6CF-147F-48CB-85F4-E4ABC196CE94}" presName="rootText" presStyleLbl="node1" presStyleIdx="0" presStyleCnt="1" custScaleX="209893"/>
      <dgm:spPr/>
    </dgm:pt>
    <dgm:pt modelId="{B7FD9CA2-790A-47F3-9B2A-F8F14DDDF8FB}" type="pres">
      <dgm:prSet presAssocID="{1CAAE6CF-147F-48CB-85F4-E4ABC196CE94}" presName="rootConnector" presStyleLbl="node1" presStyleIdx="0" presStyleCnt="1"/>
      <dgm:spPr/>
    </dgm:pt>
    <dgm:pt modelId="{55D19C87-4406-4F16-BC25-01FF94C888CE}" type="pres">
      <dgm:prSet presAssocID="{1CAAE6CF-147F-48CB-85F4-E4ABC196CE94}" presName="childShape" presStyleCnt="0"/>
      <dgm:spPr/>
    </dgm:pt>
    <dgm:pt modelId="{40C18C9D-EC0D-4331-9244-7E5AFD7F2B79}" type="pres">
      <dgm:prSet presAssocID="{398FF0C5-CBB4-4489-A4DA-350193B0C82D}" presName="Name13" presStyleLbl="parChTrans1D2" presStyleIdx="0" presStyleCnt="6"/>
      <dgm:spPr/>
    </dgm:pt>
    <dgm:pt modelId="{5A1E82BF-F493-4D68-AD04-ED6589AC13A2}" type="pres">
      <dgm:prSet presAssocID="{378A8128-EF57-4DA1-A314-4AD73E895852}" presName="childText" presStyleLbl="bgAcc1" presStyleIdx="0" presStyleCnt="6" custScaleX="265213">
        <dgm:presLayoutVars>
          <dgm:bulletEnabled val="1"/>
        </dgm:presLayoutVars>
      </dgm:prSet>
      <dgm:spPr/>
    </dgm:pt>
    <dgm:pt modelId="{3981E3CC-6870-4FAF-83D4-0F37460F5CAB}" type="pres">
      <dgm:prSet presAssocID="{B09A6270-9A59-4395-8AEC-9CE447D5ACC9}" presName="Name13" presStyleLbl="parChTrans1D2" presStyleIdx="1" presStyleCnt="6"/>
      <dgm:spPr/>
    </dgm:pt>
    <dgm:pt modelId="{5B2AE9CD-0651-4003-AF38-669626CD4CC8}" type="pres">
      <dgm:prSet presAssocID="{59207F63-67A0-4ACB-8613-6D35934BF299}" presName="childText" presStyleLbl="bgAcc1" presStyleIdx="1" presStyleCnt="6" custScaleX="265213">
        <dgm:presLayoutVars>
          <dgm:bulletEnabled val="1"/>
        </dgm:presLayoutVars>
      </dgm:prSet>
      <dgm:spPr/>
    </dgm:pt>
    <dgm:pt modelId="{B88DF10A-3BD7-42F1-9E37-1FCFC6C7A6FB}" type="pres">
      <dgm:prSet presAssocID="{F3714D84-9CE9-4A8D-A8C0-BC81AF958D6A}" presName="Name13" presStyleLbl="parChTrans1D2" presStyleIdx="2" presStyleCnt="6"/>
      <dgm:spPr/>
    </dgm:pt>
    <dgm:pt modelId="{EF6291F3-80A9-4566-97A6-1CCF78845A3D}" type="pres">
      <dgm:prSet presAssocID="{20C2AC2F-F449-4CCE-96DC-04C22DDCC9AC}" presName="childText" presStyleLbl="bgAcc1" presStyleIdx="2" presStyleCnt="6" custScaleX="265213">
        <dgm:presLayoutVars>
          <dgm:bulletEnabled val="1"/>
        </dgm:presLayoutVars>
      </dgm:prSet>
      <dgm:spPr/>
    </dgm:pt>
    <dgm:pt modelId="{5FD69BA5-C0D3-482F-B4AF-B33E8FED1893}" type="pres">
      <dgm:prSet presAssocID="{F93F04EA-C451-4A61-A01B-245075DADAB6}" presName="Name13" presStyleLbl="parChTrans1D2" presStyleIdx="3" presStyleCnt="6"/>
      <dgm:spPr/>
    </dgm:pt>
    <dgm:pt modelId="{109CEF5A-54C6-46C4-AAE8-AC057807B719}" type="pres">
      <dgm:prSet presAssocID="{FC48F5B1-DDA1-43B9-8EA9-33B8199A0887}" presName="childText" presStyleLbl="bgAcc1" presStyleIdx="3" presStyleCnt="6" custScaleX="265213">
        <dgm:presLayoutVars>
          <dgm:bulletEnabled val="1"/>
        </dgm:presLayoutVars>
      </dgm:prSet>
      <dgm:spPr/>
    </dgm:pt>
    <dgm:pt modelId="{1C0EAA4E-2361-47DA-910A-C039F0C0AF04}" type="pres">
      <dgm:prSet presAssocID="{2ECC2C2C-A131-4247-931B-43A154FC1428}" presName="Name13" presStyleLbl="parChTrans1D2" presStyleIdx="4" presStyleCnt="6"/>
      <dgm:spPr/>
    </dgm:pt>
    <dgm:pt modelId="{A483C8E2-2BFE-4394-9103-E2E20313BA9F}" type="pres">
      <dgm:prSet presAssocID="{273469AB-FE6C-4D87-829E-9FACF286DA2D}" presName="childText" presStyleLbl="bgAcc1" presStyleIdx="4" presStyleCnt="6" custScaleX="265213">
        <dgm:presLayoutVars>
          <dgm:bulletEnabled val="1"/>
        </dgm:presLayoutVars>
      </dgm:prSet>
      <dgm:spPr/>
    </dgm:pt>
    <dgm:pt modelId="{9E07AC33-8CB0-4864-9AD0-460BF1D3AAFC}" type="pres">
      <dgm:prSet presAssocID="{37D749E9-FC2D-4BB7-8887-FD0DF8EC249B}" presName="Name13" presStyleLbl="parChTrans1D2" presStyleIdx="5" presStyleCnt="6"/>
      <dgm:spPr/>
    </dgm:pt>
    <dgm:pt modelId="{A06422BC-1282-474B-B26C-DB45A12E7126}" type="pres">
      <dgm:prSet presAssocID="{E393D79F-18FC-46C9-B710-025557981638}" presName="childText" presStyleLbl="bgAcc1" presStyleIdx="5" presStyleCnt="6" custScaleX="265213">
        <dgm:presLayoutVars>
          <dgm:bulletEnabled val="1"/>
        </dgm:presLayoutVars>
      </dgm:prSet>
      <dgm:spPr/>
    </dgm:pt>
  </dgm:ptLst>
  <dgm:cxnLst>
    <dgm:cxn modelId="{40830C08-8200-4DE1-B3C6-4B38A49BE83E}" type="presOf" srcId="{59207F63-67A0-4ACB-8613-6D35934BF299}" destId="{5B2AE9CD-0651-4003-AF38-669626CD4CC8}" srcOrd="0" destOrd="0" presId="urn:microsoft.com/office/officeart/2005/8/layout/hierarchy3"/>
    <dgm:cxn modelId="{91424E23-B321-4659-8137-7EE0B5CC1C1D}" type="presOf" srcId="{37D749E9-FC2D-4BB7-8887-FD0DF8EC249B}" destId="{9E07AC33-8CB0-4864-9AD0-460BF1D3AAFC}" srcOrd="0" destOrd="0" presId="urn:microsoft.com/office/officeart/2005/8/layout/hierarchy3"/>
    <dgm:cxn modelId="{D9B54549-8CCF-4AA7-87D7-E9FCABAAF594}" srcId="{1CAAE6CF-147F-48CB-85F4-E4ABC196CE94}" destId="{FC48F5B1-DDA1-43B9-8EA9-33B8199A0887}" srcOrd="3" destOrd="0" parTransId="{F93F04EA-C451-4A61-A01B-245075DADAB6}" sibTransId="{031F5A64-FBC0-44A2-8FD8-B81BD6016506}"/>
    <dgm:cxn modelId="{5C81DE4A-02E3-4C50-8D75-39B7E99FEF5F}" type="presOf" srcId="{BBBDBE6A-3A8D-4E7C-A7BF-FBD5E89CC286}" destId="{CAFC85AF-C57D-4333-9A7A-04D651AF0C00}" srcOrd="0" destOrd="0" presId="urn:microsoft.com/office/officeart/2005/8/layout/hierarchy3"/>
    <dgm:cxn modelId="{92B84271-FDC1-40E8-98A6-E3F97BE492EF}" srcId="{1CAAE6CF-147F-48CB-85F4-E4ABC196CE94}" destId="{20C2AC2F-F449-4CCE-96DC-04C22DDCC9AC}" srcOrd="2" destOrd="0" parTransId="{F3714D84-9CE9-4A8D-A8C0-BC81AF958D6A}" sibTransId="{39060354-1B89-46C7-AF01-8CC0B82EA066}"/>
    <dgm:cxn modelId="{D8260354-C09A-4E0E-B992-F407E670643C}" srcId="{1CAAE6CF-147F-48CB-85F4-E4ABC196CE94}" destId="{273469AB-FE6C-4D87-829E-9FACF286DA2D}" srcOrd="4" destOrd="0" parTransId="{2ECC2C2C-A131-4247-931B-43A154FC1428}" sibTransId="{3111F0E3-882F-48BE-A462-CA9C803D65F9}"/>
    <dgm:cxn modelId="{38465474-0876-43DC-9CD1-B5C118E4EC82}" type="presOf" srcId="{1CAAE6CF-147F-48CB-85F4-E4ABC196CE94}" destId="{9CC7D471-DB44-4C47-83B7-2ED2DEE62826}" srcOrd="0" destOrd="0" presId="urn:microsoft.com/office/officeart/2005/8/layout/hierarchy3"/>
    <dgm:cxn modelId="{C422228B-2719-483F-BC97-AE718ED28B32}" type="presOf" srcId="{F3714D84-9CE9-4A8D-A8C0-BC81AF958D6A}" destId="{B88DF10A-3BD7-42F1-9E37-1FCFC6C7A6FB}" srcOrd="0" destOrd="0" presId="urn:microsoft.com/office/officeart/2005/8/layout/hierarchy3"/>
    <dgm:cxn modelId="{8FC4B490-F191-48CA-882C-A6A02454AB5B}" type="presOf" srcId="{2ECC2C2C-A131-4247-931B-43A154FC1428}" destId="{1C0EAA4E-2361-47DA-910A-C039F0C0AF04}" srcOrd="0" destOrd="0" presId="urn:microsoft.com/office/officeart/2005/8/layout/hierarchy3"/>
    <dgm:cxn modelId="{92565F91-7850-422A-8588-A8C7DBFC553F}" type="presOf" srcId="{E393D79F-18FC-46C9-B710-025557981638}" destId="{A06422BC-1282-474B-B26C-DB45A12E7126}" srcOrd="0" destOrd="0" presId="urn:microsoft.com/office/officeart/2005/8/layout/hierarchy3"/>
    <dgm:cxn modelId="{90A68F94-2631-41F7-A108-3473C0ABB4FF}" srcId="{BBBDBE6A-3A8D-4E7C-A7BF-FBD5E89CC286}" destId="{1CAAE6CF-147F-48CB-85F4-E4ABC196CE94}" srcOrd="0" destOrd="0" parTransId="{49BE5256-BDFA-4507-B59E-94149C8E4281}" sibTransId="{FA9F7288-A548-4425-B166-79B8DEF361BA}"/>
    <dgm:cxn modelId="{BEAC3595-932C-4AA4-8885-F039B69E6691}" type="presOf" srcId="{B09A6270-9A59-4395-8AEC-9CE447D5ACC9}" destId="{3981E3CC-6870-4FAF-83D4-0F37460F5CAB}" srcOrd="0" destOrd="0" presId="urn:microsoft.com/office/officeart/2005/8/layout/hierarchy3"/>
    <dgm:cxn modelId="{E020E7A2-4328-40F8-99CF-BAF81C031A10}" type="presOf" srcId="{398FF0C5-CBB4-4489-A4DA-350193B0C82D}" destId="{40C18C9D-EC0D-4331-9244-7E5AFD7F2B79}" srcOrd="0" destOrd="0" presId="urn:microsoft.com/office/officeart/2005/8/layout/hierarchy3"/>
    <dgm:cxn modelId="{A5155CA7-80AD-4E22-8907-04CB5D8B801D}" srcId="{1CAAE6CF-147F-48CB-85F4-E4ABC196CE94}" destId="{59207F63-67A0-4ACB-8613-6D35934BF299}" srcOrd="1" destOrd="0" parTransId="{B09A6270-9A59-4395-8AEC-9CE447D5ACC9}" sibTransId="{093A6882-0B73-435D-995D-903DDFF77AD9}"/>
    <dgm:cxn modelId="{258732B3-811A-40D2-B970-EE4ABCBE5B84}" type="presOf" srcId="{F93F04EA-C451-4A61-A01B-245075DADAB6}" destId="{5FD69BA5-C0D3-482F-B4AF-B33E8FED1893}" srcOrd="0" destOrd="0" presId="urn:microsoft.com/office/officeart/2005/8/layout/hierarchy3"/>
    <dgm:cxn modelId="{166886BE-47F4-40C7-8D9D-A7CECDAC1FB9}" srcId="{1CAAE6CF-147F-48CB-85F4-E4ABC196CE94}" destId="{378A8128-EF57-4DA1-A314-4AD73E895852}" srcOrd="0" destOrd="0" parTransId="{398FF0C5-CBB4-4489-A4DA-350193B0C82D}" sibTransId="{E7AA498E-4476-4108-BAD7-EC81FDD1E31F}"/>
    <dgm:cxn modelId="{B736EDBE-2BD2-4A69-AAC5-97D67145EB1B}" type="presOf" srcId="{273469AB-FE6C-4D87-829E-9FACF286DA2D}" destId="{A483C8E2-2BFE-4394-9103-E2E20313BA9F}" srcOrd="0" destOrd="0" presId="urn:microsoft.com/office/officeart/2005/8/layout/hierarchy3"/>
    <dgm:cxn modelId="{8B8050C0-60B5-4AF1-BFA0-D71DC7768F72}" srcId="{1CAAE6CF-147F-48CB-85F4-E4ABC196CE94}" destId="{E393D79F-18FC-46C9-B710-025557981638}" srcOrd="5" destOrd="0" parTransId="{37D749E9-FC2D-4BB7-8887-FD0DF8EC249B}" sibTransId="{9ED4D7F2-4145-4D26-AFD1-6CDE6D7B6667}"/>
    <dgm:cxn modelId="{95E43CC2-2128-40F5-B2FF-4C499D297EDD}" type="presOf" srcId="{20C2AC2F-F449-4CCE-96DC-04C22DDCC9AC}" destId="{EF6291F3-80A9-4566-97A6-1CCF78845A3D}" srcOrd="0" destOrd="0" presId="urn:microsoft.com/office/officeart/2005/8/layout/hierarchy3"/>
    <dgm:cxn modelId="{2CD5ACCA-ED32-4DDD-BAD4-1D7473D6AC2D}" type="presOf" srcId="{378A8128-EF57-4DA1-A314-4AD73E895852}" destId="{5A1E82BF-F493-4D68-AD04-ED6589AC13A2}" srcOrd="0" destOrd="0" presId="urn:microsoft.com/office/officeart/2005/8/layout/hierarchy3"/>
    <dgm:cxn modelId="{521EF5D4-FB6C-4604-AEDF-5098BBF908C1}" type="presOf" srcId="{FC48F5B1-DDA1-43B9-8EA9-33B8199A0887}" destId="{109CEF5A-54C6-46C4-AAE8-AC057807B719}" srcOrd="0" destOrd="0" presId="urn:microsoft.com/office/officeart/2005/8/layout/hierarchy3"/>
    <dgm:cxn modelId="{5D8071DD-A0F3-4B03-B3C5-867814B14D0E}" type="presOf" srcId="{1CAAE6CF-147F-48CB-85F4-E4ABC196CE94}" destId="{B7FD9CA2-790A-47F3-9B2A-F8F14DDDF8FB}" srcOrd="1" destOrd="0" presId="urn:microsoft.com/office/officeart/2005/8/layout/hierarchy3"/>
    <dgm:cxn modelId="{F2A332F9-D249-49F9-B09A-7CF7370ECA8C}" type="presParOf" srcId="{CAFC85AF-C57D-4333-9A7A-04D651AF0C00}" destId="{E118CEBC-6884-49B1-B954-EC6F6531A13A}" srcOrd="0" destOrd="0" presId="urn:microsoft.com/office/officeart/2005/8/layout/hierarchy3"/>
    <dgm:cxn modelId="{4580FD78-B36D-4DB0-B34E-2EC72B054D38}" type="presParOf" srcId="{E118CEBC-6884-49B1-B954-EC6F6531A13A}" destId="{FDA7EC06-129B-4027-AEE0-69D14AC7E8BD}" srcOrd="0" destOrd="0" presId="urn:microsoft.com/office/officeart/2005/8/layout/hierarchy3"/>
    <dgm:cxn modelId="{6203ED46-EE1C-453A-80AB-009625724504}" type="presParOf" srcId="{FDA7EC06-129B-4027-AEE0-69D14AC7E8BD}" destId="{9CC7D471-DB44-4C47-83B7-2ED2DEE62826}" srcOrd="0" destOrd="0" presId="urn:microsoft.com/office/officeart/2005/8/layout/hierarchy3"/>
    <dgm:cxn modelId="{858345BF-3232-4F0A-AF83-B58A90F0BCCB}" type="presParOf" srcId="{FDA7EC06-129B-4027-AEE0-69D14AC7E8BD}" destId="{B7FD9CA2-790A-47F3-9B2A-F8F14DDDF8FB}" srcOrd="1" destOrd="0" presId="urn:microsoft.com/office/officeart/2005/8/layout/hierarchy3"/>
    <dgm:cxn modelId="{47D73C72-05A0-45AB-A079-B819176D040D}" type="presParOf" srcId="{E118CEBC-6884-49B1-B954-EC6F6531A13A}" destId="{55D19C87-4406-4F16-BC25-01FF94C888CE}" srcOrd="1" destOrd="0" presId="urn:microsoft.com/office/officeart/2005/8/layout/hierarchy3"/>
    <dgm:cxn modelId="{62D399A7-D5CC-48C8-9B9C-78E84B131EAA}" type="presParOf" srcId="{55D19C87-4406-4F16-BC25-01FF94C888CE}" destId="{40C18C9D-EC0D-4331-9244-7E5AFD7F2B79}" srcOrd="0" destOrd="0" presId="urn:microsoft.com/office/officeart/2005/8/layout/hierarchy3"/>
    <dgm:cxn modelId="{17364026-D6B0-4356-935D-3765D71204C1}" type="presParOf" srcId="{55D19C87-4406-4F16-BC25-01FF94C888CE}" destId="{5A1E82BF-F493-4D68-AD04-ED6589AC13A2}" srcOrd="1" destOrd="0" presId="urn:microsoft.com/office/officeart/2005/8/layout/hierarchy3"/>
    <dgm:cxn modelId="{AF185147-F282-469C-AF8A-5526F4436A42}" type="presParOf" srcId="{55D19C87-4406-4F16-BC25-01FF94C888CE}" destId="{3981E3CC-6870-4FAF-83D4-0F37460F5CAB}" srcOrd="2" destOrd="0" presId="urn:microsoft.com/office/officeart/2005/8/layout/hierarchy3"/>
    <dgm:cxn modelId="{2B85F814-7F2B-4A68-BEBC-43639D54BE69}" type="presParOf" srcId="{55D19C87-4406-4F16-BC25-01FF94C888CE}" destId="{5B2AE9CD-0651-4003-AF38-669626CD4CC8}" srcOrd="3" destOrd="0" presId="urn:microsoft.com/office/officeart/2005/8/layout/hierarchy3"/>
    <dgm:cxn modelId="{8BFA8424-0EF9-48D6-9A74-9751CBD428D6}" type="presParOf" srcId="{55D19C87-4406-4F16-BC25-01FF94C888CE}" destId="{B88DF10A-3BD7-42F1-9E37-1FCFC6C7A6FB}" srcOrd="4" destOrd="0" presId="urn:microsoft.com/office/officeart/2005/8/layout/hierarchy3"/>
    <dgm:cxn modelId="{A3F23182-919D-4691-BFF1-62303B9A252F}" type="presParOf" srcId="{55D19C87-4406-4F16-BC25-01FF94C888CE}" destId="{EF6291F3-80A9-4566-97A6-1CCF78845A3D}" srcOrd="5" destOrd="0" presId="urn:microsoft.com/office/officeart/2005/8/layout/hierarchy3"/>
    <dgm:cxn modelId="{F81D057F-021E-40E0-80F7-B83EA1D9C9F7}" type="presParOf" srcId="{55D19C87-4406-4F16-BC25-01FF94C888CE}" destId="{5FD69BA5-C0D3-482F-B4AF-B33E8FED1893}" srcOrd="6" destOrd="0" presId="urn:microsoft.com/office/officeart/2005/8/layout/hierarchy3"/>
    <dgm:cxn modelId="{E8FF4E92-DA54-418A-94A4-9DC449A35199}" type="presParOf" srcId="{55D19C87-4406-4F16-BC25-01FF94C888CE}" destId="{109CEF5A-54C6-46C4-AAE8-AC057807B719}" srcOrd="7" destOrd="0" presId="urn:microsoft.com/office/officeart/2005/8/layout/hierarchy3"/>
    <dgm:cxn modelId="{C8EE670E-E4E7-41F7-A3FE-57968DFC47C9}" type="presParOf" srcId="{55D19C87-4406-4F16-BC25-01FF94C888CE}" destId="{1C0EAA4E-2361-47DA-910A-C039F0C0AF04}" srcOrd="8" destOrd="0" presId="urn:microsoft.com/office/officeart/2005/8/layout/hierarchy3"/>
    <dgm:cxn modelId="{E20BB0D3-31A0-4B76-899B-2AF5878AD0FA}" type="presParOf" srcId="{55D19C87-4406-4F16-BC25-01FF94C888CE}" destId="{A483C8E2-2BFE-4394-9103-E2E20313BA9F}" srcOrd="9" destOrd="0" presId="urn:microsoft.com/office/officeart/2005/8/layout/hierarchy3"/>
    <dgm:cxn modelId="{D5145877-CB8F-4C2B-B9D2-6C1FFC0ECF8A}" type="presParOf" srcId="{55D19C87-4406-4F16-BC25-01FF94C888CE}" destId="{9E07AC33-8CB0-4864-9AD0-460BF1D3AAFC}" srcOrd="10" destOrd="0" presId="urn:microsoft.com/office/officeart/2005/8/layout/hierarchy3"/>
    <dgm:cxn modelId="{D275A036-59EF-47A5-95B3-D921B2ED010C}" type="presParOf" srcId="{55D19C87-4406-4F16-BC25-01FF94C888CE}" destId="{A06422BC-1282-474B-B26C-DB45A12E7126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4CD3920-53F6-4C02-9EF9-ACF59810F3C4}" type="doc">
      <dgm:prSet loTypeId="urn:microsoft.com/office/officeart/2005/8/layout/hierarchy3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55F0E79-99D6-48C1-8FA9-3A6A0A5D76AA}">
      <dgm:prSet custT="1"/>
      <dgm:spPr/>
      <dgm:t>
        <a:bodyPr/>
        <a:lstStyle/>
        <a:p>
          <a:pPr rtl="0"/>
          <a:r>
            <a:rPr lang="ru-RU" sz="2400" b="1" dirty="0" err="1"/>
            <a:t>Jira</a:t>
          </a:r>
          <a:endParaRPr lang="ru-RU" sz="2400" dirty="0"/>
        </a:p>
      </dgm:t>
    </dgm:pt>
    <dgm:pt modelId="{52716F7B-0BA4-4B13-B0D4-F4619CA65A22}" type="parTrans" cxnId="{7B83835A-C32B-4660-8534-D06C51076772}">
      <dgm:prSet/>
      <dgm:spPr/>
      <dgm:t>
        <a:bodyPr/>
        <a:lstStyle/>
        <a:p>
          <a:endParaRPr lang="ru-RU" sz="2400"/>
        </a:p>
      </dgm:t>
    </dgm:pt>
    <dgm:pt modelId="{7DBE4E3D-0507-4088-8EC7-7875ABC26F76}" type="sibTrans" cxnId="{7B83835A-C32B-4660-8534-D06C51076772}">
      <dgm:prSet/>
      <dgm:spPr/>
      <dgm:t>
        <a:bodyPr/>
        <a:lstStyle/>
        <a:p>
          <a:endParaRPr lang="ru-RU" sz="2400"/>
        </a:p>
      </dgm:t>
    </dgm:pt>
    <dgm:pt modelId="{016390CE-85B8-4B23-A6E8-3ACCE88123A4}">
      <dgm:prSet/>
      <dgm:spPr/>
      <dgm:t>
        <a:bodyPr/>
        <a:lstStyle/>
        <a:p>
          <a:r>
            <a:rPr lang="ru-RU" dirty="0"/>
            <a:t>Инструмент для управления проектами, широко используемый в гибких методологиях (</a:t>
          </a:r>
          <a:r>
            <a:rPr lang="ru-RU" dirty="0" err="1"/>
            <a:t>Agile</a:t>
          </a:r>
          <a:r>
            <a:rPr lang="ru-RU" dirty="0"/>
            <a:t>, Скрам, Канбан)</a:t>
          </a:r>
        </a:p>
      </dgm:t>
    </dgm:pt>
    <dgm:pt modelId="{60052180-4194-4BBC-A5EC-49F383FA402C}" type="parTrans" cxnId="{D5DDEB36-70CF-4D88-834D-DECBCEE0B439}">
      <dgm:prSet/>
      <dgm:spPr/>
      <dgm:t>
        <a:bodyPr/>
        <a:lstStyle/>
        <a:p>
          <a:endParaRPr lang="ru-RU"/>
        </a:p>
      </dgm:t>
    </dgm:pt>
    <dgm:pt modelId="{6D97A568-CE56-4ACA-95AA-1D8DD0364B44}" type="sibTrans" cxnId="{D5DDEB36-70CF-4D88-834D-DECBCEE0B439}">
      <dgm:prSet/>
      <dgm:spPr/>
      <dgm:t>
        <a:bodyPr/>
        <a:lstStyle/>
        <a:p>
          <a:endParaRPr lang="ru-RU"/>
        </a:p>
      </dgm:t>
    </dgm:pt>
    <dgm:pt modelId="{6440C858-9407-4CFC-85DB-4EF5E5BD8D41}">
      <dgm:prSet custT="1"/>
      <dgm:spPr>
        <a:solidFill>
          <a:schemeClr val="bg2"/>
        </a:solidFill>
      </dgm:spPr>
      <dgm:t>
        <a:bodyPr/>
        <a:lstStyle/>
        <a:p>
          <a:r>
            <a:rPr lang="ru-RU" sz="2400" b="1" dirty="0"/>
            <a:t>Ключевые функции</a:t>
          </a:r>
          <a:endParaRPr lang="ru-RU" sz="2400" b="0" dirty="0"/>
        </a:p>
      </dgm:t>
    </dgm:pt>
    <dgm:pt modelId="{EC0679C9-C2AE-4387-8095-BC34E1E617D6}" type="parTrans" cxnId="{CADE2E45-8C14-42E8-9F3E-8CDF361BA63C}">
      <dgm:prSet/>
      <dgm:spPr/>
      <dgm:t>
        <a:bodyPr/>
        <a:lstStyle/>
        <a:p>
          <a:endParaRPr lang="ru-RU"/>
        </a:p>
      </dgm:t>
    </dgm:pt>
    <dgm:pt modelId="{8EC0360E-7AC6-4726-8B50-5240B0B3ABBE}" type="sibTrans" cxnId="{CADE2E45-8C14-42E8-9F3E-8CDF361BA63C}">
      <dgm:prSet/>
      <dgm:spPr/>
      <dgm:t>
        <a:bodyPr/>
        <a:lstStyle/>
        <a:p>
          <a:endParaRPr lang="ru-RU"/>
        </a:p>
      </dgm:t>
    </dgm:pt>
    <dgm:pt modelId="{09AB8C0B-12E1-4D0F-AD23-FBDB48C7AFE5}">
      <dgm:prSet/>
      <dgm:spPr/>
      <dgm:t>
        <a:bodyPr/>
        <a:lstStyle/>
        <a:p>
          <a:r>
            <a:rPr lang="ru-RU" dirty="0"/>
            <a:t>Ведение </a:t>
          </a:r>
          <a:r>
            <a:rPr lang="ru-RU" dirty="0" err="1"/>
            <a:t>бэклога</a:t>
          </a:r>
          <a:r>
            <a:rPr lang="ru-RU" dirty="0"/>
            <a:t> задач</a:t>
          </a:r>
        </a:p>
      </dgm:t>
    </dgm:pt>
    <dgm:pt modelId="{7084DDAE-D1EB-4C81-A3CD-519A6F218E9E}" type="parTrans" cxnId="{DF0A5C9A-12A3-4F6B-B0E1-6BA3BA77E175}">
      <dgm:prSet/>
      <dgm:spPr/>
      <dgm:t>
        <a:bodyPr/>
        <a:lstStyle/>
        <a:p>
          <a:endParaRPr lang="ru-RU"/>
        </a:p>
      </dgm:t>
    </dgm:pt>
    <dgm:pt modelId="{5791A643-0F7E-49D0-97B1-8C506B2ABB2F}" type="sibTrans" cxnId="{DF0A5C9A-12A3-4F6B-B0E1-6BA3BA77E175}">
      <dgm:prSet/>
      <dgm:spPr/>
      <dgm:t>
        <a:bodyPr/>
        <a:lstStyle/>
        <a:p>
          <a:endParaRPr lang="ru-RU"/>
        </a:p>
      </dgm:t>
    </dgm:pt>
    <dgm:pt modelId="{06FE0CB3-7489-4858-9292-F305BFCD9E56}">
      <dgm:prSet/>
      <dgm:spPr/>
      <dgm:t>
        <a:bodyPr/>
        <a:lstStyle/>
        <a:p>
          <a:r>
            <a:rPr lang="ru-RU" dirty="0"/>
            <a:t>Планирование спринтов и задач</a:t>
          </a:r>
        </a:p>
      </dgm:t>
    </dgm:pt>
    <dgm:pt modelId="{F0CEB995-DA63-43E6-A2BC-C17DF3F25A13}" type="parTrans" cxnId="{0358AEFD-A649-4BA6-B71A-9EB41FD5F949}">
      <dgm:prSet/>
      <dgm:spPr/>
      <dgm:t>
        <a:bodyPr/>
        <a:lstStyle/>
        <a:p>
          <a:endParaRPr lang="ru-RU"/>
        </a:p>
      </dgm:t>
    </dgm:pt>
    <dgm:pt modelId="{63EB77D3-2106-42C4-81E3-66BED47C48DD}" type="sibTrans" cxnId="{0358AEFD-A649-4BA6-B71A-9EB41FD5F949}">
      <dgm:prSet/>
      <dgm:spPr/>
      <dgm:t>
        <a:bodyPr/>
        <a:lstStyle/>
        <a:p>
          <a:endParaRPr lang="ru-RU"/>
        </a:p>
      </dgm:t>
    </dgm:pt>
    <dgm:pt modelId="{CBAB3AEC-48DC-4681-BB94-1047FC60AC73}">
      <dgm:prSet/>
      <dgm:spPr/>
      <dgm:t>
        <a:bodyPr/>
        <a:lstStyle/>
        <a:p>
          <a:r>
            <a:rPr lang="ru-RU" dirty="0"/>
            <a:t>Интеграция с инструментами разработки (например, </a:t>
          </a:r>
          <a:r>
            <a:rPr lang="ru-RU" dirty="0" err="1"/>
            <a:t>Git</a:t>
          </a:r>
          <a:r>
            <a:rPr lang="ru-RU" dirty="0"/>
            <a:t>)</a:t>
          </a:r>
        </a:p>
      </dgm:t>
    </dgm:pt>
    <dgm:pt modelId="{DA9789E8-A8F4-458F-AF32-535409660438}" type="parTrans" cxnId="{3975C08F-23B4-46D0-BB20-595C9F771A92}">
      <dgm:prSet/>
      <dgm:spPr/>
      <dgm:t>
        <a:bodyPr/>
        <a:lstStyle/>
        <a:p>
          <a:endParaRPr lang="ru-RU"/>
        </a:p>
      </dgm:t>
    </dgm:pt>
    <dgm:pt modelId="{68457E97-59FB-46FB-8C25-79E906DE0AC1}" type="sibTrans" cxnId="{3975C08F-23B4-46D0-BB20-595C9F771A92}">
      <dgm:prSet/>
      <dgm:spPr/>
      <dgm:t>
        <a:bodyPr/>
        <a:lstStyle/>
        <a:p>
          <a:endParaRPr lang="ru-RU"/>
        </a:p>
      </dgm:t>
    </dgm:pt>
    <dgm:pt modelId="{47D9BB27-B2AA-48C6-9EFE-6688DDF003E0}">
      <dgm:prSet/>
      <dgm:spPr/>
      <dgm:t>
        <a:bodyPr/>
        <a:lstStyle/>
        <a:p>
          <a:r>
            <a:rPr lang="ru-RU" dirty="0"/>
            <a:t>Генерация диаграмм </a:t>
          </a:r>
          <a:r>
            <a:rPr lang="ru-RU" dirty="0" err="1"/>
            <a:t>Burn</a:t>
          </a:r>
          <a:r>
            <a:rPr lang="en-US" dirty="0"/>
            <a:t>d</a:t>
          </a:r>
          <a:r>
            <a:rPr lang="ru-RU" dirty="0" err="1"/>
            <a:t>own</a:t>
          </a:r>
          <a:br>
            <a:rPr lang="ru-RU" dirty="0"/>
          </a:br>
          <a:r>
            <a:rPr lang="ru-RU" dirty="0"/>
            <a:t>и отчётов</a:t>
          </a:r>
        </a:p>
      </dgm:t>
    </dgm:pt>
    <dgm:pt modelId="{90C166EF-3CE3-42D3-9F1C-58134137274A}" type="parTrans" cxnId="{D81451A9-D5EF-493F-AE3D-A9E5746A5483}">
      <dgm:prSet/>
      <dgm:spPr/>
      <dgm:t>
        <a:bodyPr/>
        <a:lstStyle/>
        <a:p>
          <a:endParaRPr lang="ru-RU"/>
        </a:p>
      </dgm:t>
    </dgm:pt>
    <dgm:pt modelId="{FEB5B4AE-FF6C-4FD3-8DD0-B4D7CD731C6E}" type="sibTrans" cxnId="{D81451A9-D5EF-493F-AE3D-A9E5746A5483}">
      <dgm:prSet/>
      <dgm:spPr/>
      <dgm:t>
        <a:bodyPr/>
        <a:lstStyle/>
        <a:p>
          <a:endParaRPr lang="ru-RU"/>
        </a:p>
      </dgm:t>
    </dgm:pt>
    <dgm:pt modelId="{4B52B002-E6A4-477D-81D4-179C369E413B}">
      <dgm:prSet custT="1"/>
      <dgm:spPr/>
      <dgm:t>
        <a:bodyPr/>
        <a:lstStyle/>
        <a:p>
          <a:r>
            <a:rPr lang="ru-RU" sz="2400" b="1" dirty="0"/>
            <a:t>Применение</a:t>
          </a:r>
          <a:endParaRPr lang="ru-RU" sz="2400" b="0" dirty="0"/>
        </a:p>
      </dgm:t>
    </dgm:pt>
    <dgm:pt modelId="{E1D781E4-38C6-477D-BF25-FD86A0C5291C}" type="parTrans" cxnId="{F4030B64-C777-43E2-8F96-3C19ECDE2CCB}">
      <dgm:prSet/>
      <dgm:spPr/>
      <dgm:t>
        <a:bodyPr/>
        <a:lstStyle/>
        <a:p>
          <a:endParaRPr lang="ru-RU"/>
        </a:p>
      </dgm:t>
    </dgm:pt>
    <dgm:pt modelId="{1A6CEB0F-3FB1-4331-8E7B-C26234B75F1B}" type="sibTrans" cxnId="{F4030B64-C777-43E2-8F96-3C19ECDE2CCB}">
      <dgm:prSet/>
      <dgm:spPr/>
      <dgm:t>
        <a:bodyPr/>
        <a:lstStyle/>
        <a:p>
          <a:endParaRPr lang="ru-RU"/>
        </a:p>
      </dgm:t>
    </dgm:pt>
    <dgm:pt modelId="{11F17397-3DA5-43EA-AAEE-7F33A60BC631}">
      <dgm:prSet/>
      <dgm:spPr/>
      <dgm:t>
        <a:bodyPr/>
        <a:lstStyle/>
        <a:p>
          <a:r>
            <a:rPr lang="ru-RU" dirty="0"/>
            <a:t>Подходит для гибких проектов,</a:t>
          </a:r>
          <a:br>
            <a:rPr lang="ru-RU" dirty="0"/>
          </a:br>
          <a:r>
            <a:rPr lang="ru-RU" dirty="0"/>
            <a:t>особенно в ИТ-сфере</a:t>
          </a:r>
        </a:p>
      </dgm:t>
    </dgm:pt>
    <dgm:pt modelId="{1F4E0E4A-1397-4D92-B492-B2F36327E915}" type="parTrans" cxnId="{78C05686-8C07-44DE-B37B-69945AD7CB09}">
      <dgm:prSet/>
      <dgm:spPr/>
      <dgm:t>
        <a:bodyPr/>
        <a:lstStyle/>
        <a:p>
          <a:endParaRPr lang="ru-RU"/>
        </a:p>
      </dgm:t>
    </dgm:pt>
    <dgm:pt modelId="{60787724-3B23-438C-BB6A-B15F6B0472AC}" type="sibTrans" cxnId="{78C05686-8C07-44DE-B37B-69945AD7CB09}">
      <dgm:prSet/>
      <dgm:spPr/>
      <dgm:t>
        <a:bodyPr/>
        <a:lstStyle/>
        <a:p>
          <a:endParaRPr lang="ru-RU"/>
        </a:p>
      </dgm:t>
    </dgm:pt>
    <dgm:pt modelId="{AA838BB1-F298-4E0D-BF51-D0A4B00C0AE8}" type="pres">
      <dgm:prSet presAssocID="{B4CD3920-53F6-4C02-9EF9-ACF59810F3C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2310DAF-292E-4FE6-9E95-485CDCA57B59}" type="pres">
      <dgm:prSet presAssocID="{E55F0E79-99D6-48C1-8FA9-3A6A0A5D76AA}" presName="root" presStyleCnt="0"/>
      <dgm:spPr/>
    </dgm:pt>
    <dgm:pt modelId="{04659A37-2535-422C-BBEA-0EA979B2D101}" type="pres">
      <dgm:prSet presAssocID="{E55F0E79-99D6-48C1-8FA9-3A6A0A5D76AA}" presName="rootComposite" presStyleCnt="0"/>
      <dgm:spPr/>
    </dgm:pt>
    <dgm:pt modelId="{39FC8B79-CE25-4B21-B27B-773709C4D6E2}" type="pres">
      <dgm:prSet presAssocID="{E55F0E79-99D6-48C1-8FA9-3A6A0A5D76AA}" presName="rootText" presStyleLbl="node1" presStyleIdx="0" presStyleCnt="3" custScaleX="177992"/>
      <dgm:spPr/>
    </dgm:pt>
    <dgm:pt modelId="{0B340255-BE29-482C-A007-4A6F9FE3D106}" type="pres">
      <dgm:prSet presAssocID="{E55F0E79-99D6-48C1-8FA9-3A6A0A5D76AA}" presName="rootConnector" presStyleLbl="node1" presStyleIdx="0" presStyleCnt="3"/>
      <dgm:spPr/>
    </dgm:pt>
    <dgm:pt modelId="{0B2DA34F-F246-4EEC-9CD1-F48A15350411}" type="pres">
      <dgm:prSet presAssocID="{E55F0E79-99D6-48C1-8FA9-3A6A0A5D76AA}" presName="childShape" presStyleCnt="0"/>
      <dgm:spPr/>
    </dgm:pt>
    <dgm:pt modelId="{66D91CB3-C511-408F-A0E8-FCDAB21B2BE0}" type="pres">
      <dgm:prSet presAssocID="{60052180-4194-4BBC-A5EC-49F383FA402C}" presName="Name13" presStyleLbl="parChTrans1D2" presStyleIdx="0" presStyleCnt="6"/>
      <dgm:spPr/>
    </dgm:pt>
    <dgm:pt modelId="{DDB80A16-AA17-442D-9EE8-D4BCD37575FA}" type="pres">
      <dgm:prSet presAssocID="{016390CE-85B8-4B23-A6E8-3ACCE88123A4}" presName="childText" presStyleLbl="bgAcc1" presStyleIdx="0" presStyleCnt="6" custScaleX="234081">
        <dgm:presLayoutVars>
          <dgm:bulletEnabled val="1"/>
        </dgm:presLayoutVars>
      </dgm:prSet>
      <dgm:spPr/>
    </dgm:pt>
    <dgm:pt modelId="{95FE961E-D773-4280-B1C8-201B6B051804}" type="pres">
      <dgm:prSet presAssocID="{6440C858-9407-4CFC-85DB-4EF5E5BD8D41}" presName="root" presStyleCnt="0"/>
      <dgm:spPr/>
    </dgm:pt>
    <dgm:pt modelId="{741A162B-7B89-40BD-9D85-E272463EFF2F}" type="pres">
      <dgm:prSet presAssocID="{6440C858-9407-4CFC-85DB-4EF5E5BD8D41}" presName="rootComposite" presStyleCnt="0"/>
      <dgm:spPr/>
    </dgm:pt>
    <dgm:pt modelId="{157982F9-C2DA-4DF5-9EC6-87ECC33BE61D}" type="pres">
      <dgm:prSet presAssocID="{6440C858-9407-4CFC-85DB-4EF5E5BD8D41}" presName="rootText" presStyleLbl="node1" presStyleIdx="1" presStyleCnt="3" custScaleX="212273"/>
      <dgm:spPr/>
    </dgm:pt>
    <dgm:pt modelId="{97AC60F6-D277-4465-B10E-7C049A24CEA4}" type="pres">
      <dgm:prSet presAssocID="{6440C858-9407-4CFC-85DB-4EF5E5BD8D41}" presName="rootConnector" presStyleLbl="node1" presStyleIdx="1" presStyleCnt="3"/>
      <dgm:spPr/>
    </dgm:pt>
    <dgm:pt modelId="{8D283D20-4984-4E91-B73A-0E5E0278F089}" type="pres">
      <dgm:prSet presAssocID="{6440C858-9407-4CFC-85DB-4EF5E5BD8D41}" presName="childShape" presStyleCnt="0"/>
      <dgm:spPr/>
    </dgm:pt>
    <dgm:pt modelId="{D08A74C8-F547-4665-935F-09402925F0E8}" type="pres">
      <dgm:prSet presAssocID="{7084DDAE-D1EB-4C81-A3CD-519A6F218E9E}" presName="Name13" presStyleLbl="parChTrans1D2" presStyleIdx="1" presStyleCnt="6"/>
      <dgm:spPr/>
    </dgm:pt>
    <dgm:pt modelId="{33A5BB69-C628-4EFF-B555-8FF2F87AED20}" type="pres">
      <dgm:prSet presAssocID="{09AB8C0B-12E1-4D0F-AD23-FBDB48C7AFE5}" presName="childText" presStyleLbl="bgAcc1" presStyleIdx="1" presStyleCnt="6" custScaleX="234081">
        <dgm:presLayoutVars>
          <dgm:bulletEnabled val="1"/>
        </dgm:presLayoutVars>
      </dgm:prSet>
      <dgm:spPr/>
    </dgm:pt>
    <dgm:pt modelId="{3826D888-5450-4FA7-883F-CE67CDEE7885}" type="pres">
      <dgm:prSet presAssocID="{F0CEB995-DA63-43E6-A2BC-C17DF3F25A13}" presName="Name13" presStyleLbl="parChTrans1D2" presStyleIdx="2" presStyleCnt="6"/>
      <dgm:spPr/>
    </dgm:pt>
    <dgm:pt modelId="{D4CFFD8D-D49E-404F-BDA6-028FB0753D55}" type="pres">
      <dgm:prSet presAssocID="{06FE0CB3-7489-4858-9292-F305BFCD9E56}" presName="childText" presStyleLbl="bgAcc1" presStyleIdx="2" presStyleCnt="6" custScaleX="234081">
        <dgm:presLayoutVars>
          <dgm:bulletEnabled val="1"/>
        </dgm:presLayoutVars>
      </dgm:prSet>
      <dgm:spPr/>
    </dgm:pt>
    <dgm:pt modelId="{55A6514B-3E31-4183-A305-FA92359ACF3C}" type="pres">
      <dgm:prSet presAssocID="{DA9789E8-A8F4-458F-AF32-535409660438}" presName="Name13" presStyleLbl="parChTrans1D2" presStyleIdx="3" presStyleCnt="6"/>
      <dgm:spPr/>
    </dgm:pt>
    <dgm:pt modelId="{332D1C69-030C-4AC7-A0C5-4E637FEC8F10}" type="pres">
      <dgm:prSet presAssocID="{CBAB3AEC-48DC-4681-BB94-1047FC60AC73}" presName="childText" presStyleLbl="bgAcc1" presStyleIdx="3" presStyleCnt="6" custScaleX="234081">
        <dgm:presLayoutVars>
          <dgm:bulletEnabled val="1"/>
        </dgm:presLayoutVars>
      </dgm:prSet>
      <dgm:spPr/>
    </dgm:pt>
    <dgm:pt modelId="{29DBA3E6-8786-4E81-807C-A864F13E5EAE}" type="pres">
      <dgm:prSet presAssocID="{90C166EF-3CE3-42D3-9F1C-58134137274A}" presName="Name13" presStyleLbl="parChTrans1D2" presStyleIdx="4" presStyleCnt="6"/>
      <dgm:spPr/>
    </dgm:pt>
    <dgm:pt modelId="{F5078910-4CC1-43C6-AE90-69DAB6093151}" type="pres">
      <dgm:prSet presAssocID="{47D9BB27-B2AA-48C6-9EFE-6688DDF003E0}" presName="childText" presStyleLbl="bgAcc1" presStyleIdx="4" presStyleCnt="6" custScaleX="234081">
        <dgm:presLayoutVars>
          <dgm:bulletEnabled val="1"/>
        </dgm:presLayoutVars>
      </dgm:prSet>
      <dgm:spPr/>
    </dgm:pt>
    <dgm:pt modelId="{2E5DA980-AF6C-449D-93D9-27A6C143CCC1}" type="pres">
      <dgm:prSet presAssocID="{4B52B002-E6A4-477D-81D4-179C369E413B}" presName="root" presStyleCnt="0"/>
      <dgm:spPr/>
    </dgm:pt>
    <dgm:pt modelId="{65B701B6-BB88-40DF-82D0-BB806AB98D56}" type="pres">
      <dgm:prSet presAssocID="{4B52B002-E6A4-477D-81D4-179C369E413B}" presName="rootComposite" presStyleCnt="0"/>
      <dgm:spPr/>
    </dgm:pt>
    <dgm:pt modelId="{B8251D6C-A452-4A0C-9ED8-BD49877F871C}" type="pres">
      <dgm:prSet presAssocID="{4B52B002-E6A4-477D-81D4-179C369E413B}" presName="rootText" presStyleLbl="node1" presStyleIdx="2" presStyleCnt="3" custScaleX="173502"/>
      <dgm:spPr/>
    </dgm:pt>
    <dgm:pt modelId="{9E4AF67B-3216-4FE7-AE43-84F591E87F50}" type="pres">
      <dgm:prSet presAssocID="{4B52B002-E6A4-477D-81D4-179C369E413B}" presName="rootConnector" presStyleLbl="node1" presStyleIdx="2" presStyleCnt="3"/>
      <dgm:spPr/>
    </dgm:pt>
    <dgm:pt modelId="{DF53ABFA-9EB0-47CA-9990-60CD11D95745}" type="pres">
      <dgm:prSet presAssocID="{4B52B002-E6A4-477D-81D4-179C369E413B}" presName="childShape" presStyleCnt="0"/>
      <dgm:spPr/>
    </dgm:pt>
    <dgm:pt modelId="{A50977F1-642B-4B47-A060-AC3436EE926B}" type="pres">
      <dgm:prSet presAssocID="{1F4E0E4A-1397-4D92-B492-B2F36327E915}" presName="Name13" presStyleLbl="parChTrans1D2" presStyleIdx="5" presStyleCnt="6"/>
      <dgm:spPr/>
    </dgm:pt>
    <dgm:pt modelId="{A9124868-EFA1-4191-A9B3-AA6E43C4DBC3}" type="pres">
      <dgm:prSet presAssocID="{11F17397-3DA5-43EA-AAEE-7F33A60BC631}" presName="childText" presStyleLbl="bgAcc1" presStyleIdx="5" presStyleCnt="6" custScaleX="234081">
        <dgm:presLayoutVars>
          <dgm:bulletEnabled val="1"/>
        </dgm:presLayoutVars>
      </dgm:prSet>
      <dgm:spPr/>
    </dgm:pt>
  </dgm:ptLst>
  <dgm:cxnLst>
    <dgm:cxn modelId="{D3DB751C-BE71-49A3-B987-1DF0A93012BE}" type="presOf" srcId="{06FE0CB3-7489-4858-9292-F305BFCD9E56}" destId="{D4CFFD8D-D49E-404F-BDA6-028FB0753D55}" srcOrd="0" destOrd="0" presId="urn:microsoft.com/office/officeart/2005/8/layout/hierarchy3"/>
    <dgm:cxn modelId="{49C89E1F-6C76-4A08-92D9-C557432AECA9}" type="presOf" srcId="{B4CD3920-53F6-4C02-9EF9-ACF59810F3C4}" destId="{AA838BB1-F298-4E0D-BF51-D0A4B00C0AE8}" srcOrd="0" destOrd="0" presId="urn:microsoft.com/office/officeart/2005/8/layout/hierarchy3"/>
    <dgm:cxn modelId="{51863425-7A8A-4440-A435-826075001C9A}" type="presOf" srcId="{4B52B002-E6A4-477D-81D4-179C369E413B}" destId="{B8251D6C-A452-4A0C-9ED8-BD49877F871C}" srcOrd="0" destOrd="0" presId="urn:microsoft.com/office/officeart/2005/8/layout/hierarchy3"/>
    <dgm:cxn modelId="{D5DDEB36-70CF-4D88-834D-DECBCEE0B439}" srcId="{E55F0E79-99D6-48C1-8FA9-3A6A0A5D76AA}" destId="{016390CE-85B8-4B23-A6E8-3ACCE88123A4}" srcOrd="0" destOrd="0" parTransId="{60052180-4194-4BBC-A5EC-49F383FA402C}" sibTransId="{6D97A568-CE56-4ACA-95AA-1D8DD0364B44}"/>
    <dgm:cxn modelId="{8E43855B-F630-4F53-8E32-CD816126871B}" type="presOf" srcId="{60052180-4194-4BBC-A5EC-49F383FA402C}" destId="{66D91CB3-C511-408F-A0E8-FCDAB21B2BE0}" srcOrd="0" destOrd="0" presId="urn:microsoft.com/office/officeart/2005/8/layout/hierarchy3"/>
    <dgm:cxn modelId="{31952943-42F2-40BA-92AF-A0B13BA763B1}" type="presOf" srcId="{09AB8C0B-12E1-4D0F-AD23-FBDB48C7AFE5}" destId="{33A5BB69-C628-4EFF-B555-8FF2F87AED20}" srcOrd="0" destOrd="0" presId="urn:microsoft.com/office/officeart/2005/8/layout/hierarchy3"/>
    <dgm:cxn modelId="{F4030B64-C777-43E2-8F96-3C19ECDE2CCB}" srcId="{B4CD3920-53F6-4C02-9EF9-ACF59810F3C4}" destId="{4B52B002-E6A4-477D-81D4-179C369E413B}" srcOrd="2" destOrd="0" parTransId="{E1D781E4-38C6-477D-BF25-FD86A0C5291C}" sibTransId="{1A6CEB0F-3FB1-4331-8E7B-C26234B75F1B}"/>
    <dgm:cxn modelId="{CADE2E45-8C14-42E8-9F3E-8CDF361BA63C}" srcId="{B4CD3920-53F6-4C02-9EF9-ACF59810F3C4}" destId="{6440C858-9407-4CFC-85DB-4EF5E5BD8D41}" srcOrd="1" destOrd="0" parTransId="{EC0679C9-C2AE-4387-8095-BC34E1E617D6}" sibTransId="{8EC0360E-7AC6-4726-8B50-5240B0B3ABBE}"/>
    <dgm:cxn modelId="{046DF34F-1089-409C-B760-4F65BC40A611}" type="presOf" srcId="{1F4E0E4A-1397-4D92-B492-B2F36327E915}" destId="{A50977F1-642B-4B47-A060-AC3436EE926B}" srcOrd="0" destOrd="0" presId="urn:microsoft.com/office/officeart/2005/8/layout/hierarchy3"/>
    <dgm:cxn modelId="{7B83835A-C32B-4660-8534-D06C51076772}" srcId="{B4CD3920-53F6-4C02-9EF9-ACF59810F3C4}" destId="{E55F0E79-99D6-48C1-8FA9-3A6A0A5D76AA}" srcOrd="0" destOrd="0" parTransId="{52716F7B-0BA4-4B13-B0D4-F4619CA65A22}" sibTransId="{7DBE4E3D-0507-4088-8EC7-7875ABC26F76}"/>
    <dgm:cxn modelId="{78C05686-8C07-44DE-B37B-69945AD7CB09}" srcId="{4B52B002-E6A4-477D-81D4-179C369E413B}" destId="{11F17397-3DA5-43EA-AAEE-7F33A60BC631}" srcOrd="0" destOrd="0" parTransId="{1F4E0E4A-1397-4D92-B492-B2F36327E915}" sibTransId="{60787724-3B23-438C-BB6A-B15F6B0472AC}"/>
    <dgm:cxn modelId="{650BAC87-3DCB-475B-927F-F1D0D7B0E377}" type="presOf" srcId="{6440C858-9407-4CFC-85DB-4EF5E5BD8D41}" destId="{97AC60F6-D277-4465-B10E-7C049A24CEA4}" srcOrd="1" destOrd="0" presId="urn:microsoft.com/office/officeart/2005/8/layout/hierarchy3"/>
    <dgm:cxn modelId="{7A3E0E8C-D85D-45F4-A267-6AEF239B8B74}" type="presOf" srcId="{6440C858-9407-4CFC-85DB-4EF5E5BD8D41}" destId="{157982F9-C2DA-4DF5-9EC6-87ECC33BE61D}" srcOrd="0" destOrd="0" presId="urn:microsoft.com/office/officeart/2005/8/layout/hierarchy3"/>
    <dgm:cxn modelId="{3975C08F-23B4-46D0-BB20-595C9F771A92}" srcId="{6440C858-9407-4CFC-85DB-4EF5E5BD8D41}" destId="{CBAB3AEC-48DC-4681-BB94-1047FC60AC73}" srcOrd="2" destOrd="0" parTransId="{DA9789E8-A8F4-458F-AF32-535409660438}" sibTransId="{68457E97-59FB-46FB-8C25-79E906DE0AC1}"/>
    <dgm:cxn modelId="{CC0B9F92-D9B5-40EC-B19C-DDDE1A2EC00E}" type="presOf" srcId="{7084DDAE-D1EB-4C81-A3CD-519A6F218E9E}" destId="{D08A74C8-F547-4665-935F-09402925F0E8}" srcOrd="0" destOrd="0" presId="urn:microsoft.com/office/officeart/2005/8/layout/hierarchy3"/>
    <dgm:cxn modelId="{FAD94599-038E-4799-8042-8DD64D7BE581}" type="presOf" srcId="{CBAB3AEC-48DC-4681-BB94-1047FC60AC73}" destId="{332D1C69-030C-4AC7-A0C5-4E637FEC8F10}" srcOrd="0" destOrd="0" presId="urn:microsoft.com/office/officeart/2005/8/layout/hierarchy3"/>
    <dgm:cxn modelId="{DF0A5C9A-12A3-4F6B-B0E1-6BA3BA77E175}" srcId="{6440C858-9407-4CFC-85DB-4EF5E5BD8D41}" destId="{09AB8C0B-12E1-4D0F-AD23-FBDB48C7AFE5}" srcOrd="0" destOrd="0" parTransId="{7084DDAE-D1EB-4C81-A3CD-519A6F218E9E}" sibTransId="{5791A643-0F7E-49D0-97B1-8C506B2ABB2F}"/>
    <dgm:cxn modelId="{DF65999C-F72E-4BA9-B53A-EE6F66323AE9}" type="presOf" srcId="{47D9BB27-B2AA-48C6-9EFE-6688DDF003E0}" destId="{F5078910-4CC1-43C6-AE90-69DAB6093151}" srcOrd="0" destOrd="0" presId="urn:microsoft.com/office/officeart/2005/8/layout/hierarchy3"/>
    <dgm:cxn modelId="{600D34A0-331F-4314-A0F9-55775AC869DC}" type="presOf" srcId="{90C166EF-3CE3-42D3-9F1C-58134137274A}" destId="{29DBA3E6-8786-4E81-807C-A864F13E5EAE}" srcOrd="0" destOrd="0" presId="urn:microsoft.com/office/officeart/2005/8/layout/hierarchy3"/>
    <dgm:cxn modelId="{D81451A9-D5EF-493F-AE3D-A9E5746A5483}" srcId="{6440C858-9407-4CFC-85DB-4EF5E5BD8D41}" destId="{47D9BB27-B2AA-48C6-9EFE-6688DDF003E0}" srcOrd="3" destOrd="0" parTransId="{90C166EF-3CE3-42D3-9F1C-58134137274A}" sibTransId="{FEB5B4AE-FF6C-4FD3-8DD0-B4D7CD731C6E}"/>
    <dgm:cxn modelId="{9F693FAB-BC7E-4909-BEED-014632936D8B}" type="presOf" srcId="{E55F0E79-99D6-48C1-8FA9-3A6A0A5D76AA}" destId="{0B340255-BE29-482C-A007-4A6F9FE3D106}" srcOrd="1" destOrd="0" presId="urn:microsoft.com/office/officeart/2005/8/layout/hierarchy3"/>
    <dgm:cxn modelId="{595EB9BE-F94D-4660-A714-A79D0EA497B8}" type="presOf" srcId="{DA9789E8-A8F4-458F-AF32-535409660438}" destId="{55A6514B-3E31-4183-A305-FA92359ACF3C}" srcOrd="0" destOrd="0" presId="urn:microsoft.com/office/officeart/2005/8/layout/hierarchy3"/>
    <dgm:cxn modelId="{8694A3C4-64D3-4048-97F7-1B2E2E1FF1B8}" type="presOf" srcId="{E55F0E79-99D6-48C1-8FA9-3A6A0A5D76AA}" destId="{39FC8B79-CE25-4B21-B27B-773709C4D6E2}" srcOrd="0" destOrd="0" presId="urn:microsoft.com/office/officeart/2005/8/layout/hierarchy3"/>
    <dgm:cxn modelId="{91FC42D1-83DE-486F-84B4-162BF7545B0C}" type="presOf" srcId="{4B52B002-E6A4-477D-81D4-179C369E413B}" destId="{9E4AF67B-3216-4FE7-AE43-84F591E87F50}" srcOrd="1" destOrd="0" presId="urn:microsoft.com/office/officeart/2005/8/layout/hierarchy3"/>
    <dgm:cxn modelId="{FA171FEB-B0D9-4EEF-8B81-18063B1FE971}" type="presOf" srcId="{016390CE-85B8-4B23-A6E8-3ACCE88123A4}" destId="{DDB80A16-AA17-442D-9EE8-D4BCD37575FA}" srcOrd="0" destOrd="0" presId="urn:microsoft.com/office/officeart/2005/8/layout/hierarchy3"/>
    <dgm:cxn modelId="{22027EED-51A7-4182-A83E-6E0948F57369}" type="presOf" srcId="{F0CEB995-DA63-43E6-A2BC-C17DF3F25A13}" destId="{3826D888-5450-4FA7-883F-CE67CDEE7885}" srcOrd="0" destOrd="0" presId="urn:microsoft.com/office/officeart/2005/8/layout/hierarchy3"/>
    <dgm:cxn modelId="{67E3BDEF-643E-411D-A5EE-6E0E715F28B8}" type="presOf" srcId="{11F17397-3DA5-43EA-AAEE-7F33A60BC631}" destId="{A9124868-EFA1-4191-A9B3-AA6E43C4DBC3}" srcOrd="0" destOrd="0" presId="urn:microsoft.com/office/officeart/2005/8/layout/hierarchy3"/>
    <dgm:cxn modelId="{0358AEFD-A649-4BA6-B71A-9EB41FD5F949}" srcId="{6440C858-9407-4CFC-85DB-4EF5E5BD8D41}" destId="{06FE0CB3-7489-4858-9292-F305BFCD9E56}" srcOrd="1" destOrd="0" parTransId="{F0CEB995-DA63-43E6-A2BC-C17DF3F25A13}" sibTransId="{63EB77D3-2106-42C4-81E3-66BED47C48DD}"/>
    <dgm:cxn modelId="{A8840840-68C8-4CDC-AFB6-1DDD205980B4}" type="presParOf" srcId="{AA838BB1-F298-4E0D-BF51-D0A4B00C0AE8}" destId="{02310DAF-292E-4FE6-9E95-485CDCA57B59}" srcOrd="0" destOrd="0" presId="urn:microsoft.com/office/officeart/2005/8/layout/hierarchy3"/>
    <dgm:cxn modelId="{7C185C78-6B80-4027-82EF-F91E89321B2D}" type="presParOf" srcId="{02310DAF-292E-4FE6-9E95-485CDCA57B59}" destId="{04659A37-2535-422C-BBEA-0EA979B2D101}" srcOrd="0" destOrd="0" presId="urn:microsoft.com/office/officeart/2005/8/layout/hierarchy3"/>
    <dgm:cxn modelId="{86E18129-C783-4A23-8F6D-A7BE08C1F0EF}" type="presParOf" srcId="{04659A37-2535-422C-BBEA-0EA979B2D101}" destId="{39FC8B79-CE25-4B21-B27B-773709C4D6E2}" srcOrd="0" destOrd="0" presId="urn:microsoft.com/office/officeart/2005/8/layout/hierarchy3"/>
    <dgm:cxn modelId="{7BF0005D-5846-405D-BA4A-7BD179CD9BFA}" type="presParOf" srcId="{04659A37-2535-422C-BBEA-0EA979B2D101}" destId="{0B340255-BE29-482C-A007-4A6F9FE3D106}" srcOrd="1" destOrd="0" presId="urn:microsoft.com/office/officeart/2005/8/layout/hierarchy3"/>
    <dgm:cxn modelId="{E59655AB-0185-4417-93F8-E7628EE096BA}" type="presParOf" srcId="{02310DAF-292E-4FE6-9E95-485CDCA57B59}" destId="{0B2DA34F-F246-4EEC-9CD1-F48A15350411}" srcOrd="1" destOrd="0" presId="urn:microsoft.com/office/officeart/2005/8/layout/hierarchy3"/>
    <dgm:cxn modelId="{35460931-33EC-4E92-98E8-A218E35AD9F3}" type="presParOf" srcId="{0B2DA34F-F246-4EEC-9CD1-F48A15350411}" destId="{66D91CB3-C511-408F-A0E8-FCDAB21B2BE0}" srcOrd="0" destOrd="0" presId="urn:microsoft.com/office/officeart/2005/8/layout/hierarchy3"/>
    <dgm:cxn modelId="{B9249317-B0F5-44D8-BA14-38CAF30BFCBA}" type="presParOf" srcId="{0B2DA34F-F246-4EEC-9CD1-F48A15350411}" destId="{DDB80A16-AA17-442D-9EE8-D4BCD37575FA}" srcOrd="1" destOrd="0" presId="urn:microsoft.com/office/officeart/2005/8/layout/hierarchy3"/>
    <dgm:cxn modelId="{0D1BD629-CFEF-4C5C-9772-ABEB817F1690}" type="presParOf" srcId="{AA838BB1-F298-4E0D-BF51-D0A4B00C0AE8}" destId="{95FE961E-D773-4280-B1C8-201B6B051804}" srcOrd="1" destOrd="0" presId="urn:microsoft.com/office/officeart/2005/8/layout/hierarchy3"/>
    <dgm:cxn modelId="{C48F3BC0-8A2B-47BD-9083-B4CC589C3B82}" type="presParOf" srcId="{95FE961E-D773-4280-B1C8-201B6B051804}" destId="{741A162B-7B89-40BD-9D85-E272463EFF2F}" srcOrd="0" destOrd="0" presId="urn:microsoft.com/office/officeart/2005/8/layout/hierarchy3"/>
    <dgm:cxn modelId="{CCB37DE8-28BD-4F17-BB5F-E6881FE5506E}" type="presParOf" srcId="{741A162B-7B89-40BD-9D85-E272463EFF2F}" destId="{157982F9-C2DA-4DF5-9EC6-87ECC33BE61D}" srcOrd="0" destOrd="0" presId="urn:microsoft.com/office/officeart/2005/8/layout/hierarchy3"/>
    <dgm:cxn modelId="{D6705E50-7724-492A-B432-10688E1D8BC1}" type="presParOf" srcId="{741A162B-7B89-40BD-9D85-E272463EFF2F}" destId="{97AC60F6-D277-4465-B10E-7C049A24CEA4}" srcOrd="1" destOrd="0" presId="urn:microsoft.com/office/officeart/2005/8/layout/hierarchy3"/>
    <dgm:cxn modelId="{224ED40E-54A8-4971-A0C5-BEAB252AEF0B}" type="presParOf" srcId="{95FE961E-D773-4280-B1C8-201B6B051804}" destId="{8D283D20-4984-4E91-B73A-0E5E0278F089}" srcOrd="1" destOrd="0" presId="urn:microsoft.com/office/officeart/2005/8/layout/hierarchy3"/>
    <dgm:cxn modelId="{DB5591B7-29C0-4E9E-A555-0015937F88B8}" type="presParOf" srcId="{8D283D20-4984-4E91-B73A-0E5E0278F089}" destId="{D08A74C8-F547-4665-935F-09402925F0E8}" srcOrd="0" destOrd="0" presId="urn:microsoft.com/office/officeart/2005/8/layout/hierarchy3"/>
    <dgm:cxn modelId="{1CD9FED5-FA7C-4B2B-9782-9FCE62449790}" type="presParOf" srcId="{8D283D20-4984-4E91-B73A-0E5E0278F089}" destId="{33A5BB69-C628-4EFF-B555-8FF2F87AED20}" srcOrd="1" destOrd="0" presId="urn:microsoft.com/office/officeart/2005/8/layout/hierarchy3"/>
    <dgm:cxn modelId="{EF1EEF08-AFDA-48C2-A93B-D4DF9DA757E0}" type="presParOf" srcId="{8D283D20-4984-4E91-B73A-0E5E0278F089}" destId="{3826D888-5450-4FA7-883F-CE67CDEE7885}" srcOrd="2" destOrd="0" presId="urn:microsoft.com/office/officeart/2005/8/layout/hierarchy3"/>
    <dgm:cxn modelId="{2B6B7AB2-8F70-435C-8001-F8D57015697F}" type="presParOf" srcId="{8D283D20-4984-4E91-B73A-0E5E0278F089}" destId="{D4CFFD8D-D49E-404F-BDA6-028FB0753D55}" srcOrd="3" destOrd="0" presId="urn:microsoft.com/office/officeart/2005/8/layout/hierarchy3"/>
    <dgm:cxn modelId="{ED276074-56B7-4704-A15F-6C908C4F75AC}" type="presParOf" srcId="{8D283D20-4984-4E91-B73A-0E5E0278F089}" destId="{55A6514B-3E31-4183-A305-FA92359ACF3C}" srcOrd="4" destOrd="0" presId="urn:microsoft.com/office/officeart/2005/8/layout/hierarchy3"/>
    <dgm:cxn modelId="{0A3A3FEC-497F-4806-8D2A-8AD687CACDAE}" type="presParOf" srcId="{8D283D20-4984-4E91-B73A-0E5E0278F089}" destId="{332D1C69-030C-4AC7-A0C5-4E637FEC8F10}" srcOrd="5" destOrd="0" presId="urn:microsoft.com/office/officeart/2005/8/layout/hierarchy3"/>
    <dgm:cxn modelId="{4D888BD2-3629-4EBC-9218-7AFBDD936A06}" type="presParOf" srcId="{8D283D20-4984-4E91-B73A-0E5E0278F089}" destId="{29DBA3E6-8786-4E81-807C-A864F13E5EAE}" srcOrd="6" destOrd="0" presId="urn:microsoft.com/office/officeart/2005/8/layout/hierarchy3"/>
    <dgm:cxn modelId="{6E0CB257-795E-4970-84D1-1B8A9E4DBF89}" type="presParOf" srcId="{8D283D20-4984-4E91-B73A-0E5E0278F089}" destId="{F5078910-4CC1-43C6-AE90-69DAB6093151}" srcOrd="7" destOrd="0" presId="urn:microsoft.com/office/officeart/2005/8/layout/hierarchy3"/>
    <dgm:cxn modelId="{DA885D80-F2F9-4427-8BEC-62EBCE9B462F}" type="presParOf" srcId="{AA838BB1-F298-4E0D-BF51-D0A4B00C0AE8}" destId="{2E5DA980-AF6C-449D-93D9-27A6C143CCC1}" srcOrd="2" destOrd="0" presId="urn:microsoft.com/office/officeart/2005/8/layout/hierarchy3"/>
    <dgm:cxn modelId="{01D5E40D-F7A1-4191-9C5D-6177D9F0D172}" type="presParOf" srcId="{2E5DA980-AF6C-449D-93D9-27A6C143CCC1}" destId="{65B701B6-BB88-40DF-82D0-BB806AB98D56}" srcOrd="0" destOrd="0" presId="urn:microsoft.com/office/officeart/2005/8/layout/hierarchy3"/>
    <dgm:cxn modelId="{248F4D31-A443-4B42-AF0D-0F442313721A}" type="presParOf" srcId="{65B701B6-BB88-40DF-82D0-BB806AB98D56}" destId="{B8251D6C-A452-4A0C-9ED8-BD49877F871C}" srcOrd="0" destOrd="0" presId="urn:microsoft.com/office/officeart/2005/8/layout/hierarchy3"/>
    <dgm:cxn modelId="{0618C80E-1F79-454A-A433-EA10D1483511}" type="presParOf" srcId="{65B701B6-BB88-40DF-82D0-BB806AB98D56}" destId="{9E4AF67B-3216-4FE7-AE43-84F591E87F50}" srcOrd="1" destOrd="0" presId="urn:microsoft.com/office/officeart/2005/8/layout/hierarchy3"/>
    <dgm:cxn modelId="{42B9FB52-319F-4459-BEC0-EBE3A3673BF1}" type="presParOf" srcId="{2E5DA980-AF6C-449D-93D9-27A6C143CCC1}" destId="{DF53ABFA-9EB0-47CA-9990-60CD11D95745}" srcOrd="1" destOrd="0" presId="urn:microsoft.com/office/officeart/2005/8/layout/hierarchy3"/>
    <dgm:cxn modelId="{AC7DD9DB-474F-47EF-9017-85423BB86D0F}" type="presParOf" srcId="{DF53ABFA-9EB0-47CA-9990-60CD11D95745}" destId="{A50977F1-642B-4B47-A060-AC3436EE926B}" srcOrd="0" destOrd="0" presId="urn:microsoft.com/office/officeart/2005/8/layout/hierarchy3"/>
    <dgm:cxn modelId="{F89E4279-4B9A-45BB-A31B-53E11A7C0AFF}" type="presParOf" srcId="{DF53ABFA-9EB0-47CA-9990-60CD11D95745}" destId="{A9124868-EFA1-4191-A9B3-AA6E43C4DBC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7F37D-2004-422C-B7EC-D076265A12A0}">
      <dsp:nvSpPr>
        <dsp:cNvPr id="0" name=""/>
        <dsp:cNvSpPr/>
      </dsp:nvSpPr>
      <dsp:spPr>
        <a:xfrm>
          <a:off x="3206" y="4842"/>
          <a:ext cx="1866673" cy="746669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>
              <a:latin typeface="Book Antiqua" panose="02040602050305030304" pitchFamily="18" charset="0"/>
            </a:rPr>
            <a:t>Инициирование</a:t>
          </a:r>
        </a:p>
      </dsp:txBody>
      <dsp:txXfrm>
        <a:off x="376541" y="4842"/>
        <a:ext cx="1120004" cy="746669"/>
      </dsp:txXfrm>
    </dsp:sp>
    <dsp:sp modelId="{AC6B9FF4-93F8-403E-BB3B-F167B6DC5929}">
      <dsp:nvSpPr>
        <dsp:cNvPr id="0" name=""/>
        <dsp:cNvSpPr/>
      </dsp:nvSpPr>
      <dsp:spPr>
        <a:xfrm>
          <a:off x="1683212" y="4842"/>
          <a:ext cx="1866673" cy="746669"/>
        </a:xfrm>
        <a:prstGeom prst="chevron">
          <a:avLst/>
        </a:prstGeom>
        <a:gradFill rotWithShape="0">
          <a:gsLst>
            <a:gs pos="0">
              <a:schemeClr val="accent2">
                <a:hueOff val="-4171762"/>
                <a:satOff val="-33333"/>
                <a:lumOff val="143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171762"/>
                <a:satOff val="-33333"/>
                <a:lumOff val="143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171762"/>
                <a:satOff val="-33333"/>
                <a:lumOff val="143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Book Antiqua" panose="02040602050305030304" pitchFamily="18" charset="0"/>
            </a:rPr>
            <a:t>Планирование</a:t>
          </a:r>
        </a:p>
      </dsp:txBody>
      <dsp:txXfrm>
        <a:off x="2056547" y="4842"/>
        <a:ext cx="1120004" cy="746669"/>
      </dsp:txXfrm>
    </dsp:sp>
    <dsp:sp modelId="{92D0319B-97AE-43BD-84A5-9CAEB4081AAB}">
      <dsp:nvSpPr>
        <dsp:cNvPr id="0" name=""/>
        <dsp:cNvSpPr/>
      </dsp:nvSpPr>
      <dsp:spPr>
        <a:xfrm>
          <a:off x="3363218" y="4842"/>
          <a:ext cx="1866673" cy="746669"/>
        </a:xfrm>
        <a:prstGeom prst="chevron">
          <a:avLst/>
        </a:prstGeom>
        <a:gradFill rotWithShape="0">
          <a:gsLst>
            <a:gs pos="0">
              <a:schemeClr val="accent2">
                <a:hueOff val="-8343525"/>
                <a:satOff val="-66667"/>
                <a:lumOff val="287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343525"/>
                <a:satOff val="-66667"/>
                <a:lumOff val="287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343525"/>
                <a:satOff val="-66667"/>
                <a:lumOff val="287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Book Antiqua" panose="02040602050305030304" pitchFamily="18" charset="0"/>
            </a:rPr>
            <a:t>Реализация и управление изменениями</a:t>
          </a:r>
        </a:p>
      </dsp:txBody>
      <dsp:txXfrm>
        <a:off x="3736553" y="4842"/>
        <a:ext cx="1120004" cy="746669"/>
      </dsp:txXfrm>
    </dsp:sp>
    <dsp:sp modelId="{60D4FC22-D88A-4128-8C09-1DBB4A3AE8C0}">
      <dsp:nvSpPr>
        <dsp:cNvPr id="0" name=""/>
        <dsp:cNvSpPr/>
      </dsp:nvSpPr>
      <dsp:spPr>
        <a:xfrm>
          <a:off x="5043224" y="4842"/>
          <a:ext cx="1866673" cy="746669"/>
        </a:xfrm>
        <a:prstGeom prst="chevron">
          <a:avLst/>
        </a:prstGeom>
        <a:gradFill rotWithShape="0">
          <a:gsLst>
            <a:gs pos="0">
              <a:schemeClr val="accent2">
                <a:hueOff val="-12515287"/>
                <a:satOff val="-100000"/>
                <a:lumOff val="431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515287"/>
                <a:satOff val="-100000"/>
                <a:lumOff val="431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515287"/>
                <a:satOff val="-100000"/>
                <a:lumOff val="431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Book Antiqua" panose="02040602050305030304" pitchFamily="18" charset="0"/>
            </a:rPr>
            <a:t>Завершение</a:t>
          </a:r>
        </a:p>
      </dsp:txBody>
      <dsp:txXfrm>
        <a:off x="5416559" y="4842"/>
        <a:ext cx="1120004" cy="7466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EF0745-6029-4648-9A3A-DAA79A9A8BE8}">
      <dsp:nvSpPr>
        <dsp:cNvPr id="0" name=""/>
        <dsp:cNvSpPr/>
      </dsp:nvSpPr>
      <dsp:spPr>
        <a:xfrm>
          <a:off x="1138269" y="2773236"/>
          <a:ext cx="606248" cy="23103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3124" y="0"/>
              </a:lnTo>
              <a:lnTo>
                <a:pt x="303124" y="2310398"/>
              </a:lnTo>
              <a:lnTo>
                <a:pt x="606248" y="231039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1381678" y="3868719"/>
        <a:ext cx="119430" cy="119430"/>
      </dsp:txXfrm>
    </dsp:sp>
    <dsp:sp modelId="{0A61F0D7-449A-4484-982C-033DE1414586}">
      <dsp:nvSpPr>
        <dsp:cNvPr id="0" name=""/>
        <dsp:cNvSpPr/>
      </dsp:nvSpPr>
      <dsp:spPr>
        <a:xfrm>
          <a:off x="1138269" y="2773236"/>
          <a:ext cx="606248" cy="1155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3124" y="0"/>
              </a:lnTo>
              <a:lnTo>
                <a:pt x="303124" y="1155199"/>
              </a:lnTo>
              <a:lnTo>
                <a:pt x="606248" y="115519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408778" y="3318220"/>
        <a:ext cx="65230" cy="65230"/>
      </dsp:txXfrm>
    </dsp:sp>
    <dsp:sp modelId="{21FE849D-D816-4725-8E8D-F54D4C5DEBF7}">
      <dsp:nvSpPr>
        <dsp:cNvPr id="0" name=""/>
        <dsp:cNvSpPr/>
      </dsp:nvSpPr>
      <dsp:spPr>
        <a:xfrm>
          <a:off x="1138269" y="2727516"/>
          <a:ext cx="6062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6248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426237" y="2758079"/>
        <a:ext cx="30312" cy="30312"/>
      </dsp:txXfrm>
    </dsp:sp>
    <dsp:sp modelId="{6AB8EEBB-E1F5-4BC3-9EB1-8A2979291EE7}">
      <dsp:nvSpPr>
        <dsp:cNvPr id="0" name=""/>
        <dsp:cNvSpPr/>
      </dsp:nvSpPr>
      <dsp:spPr>
        <a:xfrm>
          <a:off x="1138269" y="1618036"/>
          <a:ext cx="606248" cy="1155199"/>
        </a:xfrm>
        <a:custGeom>
          <a:avLst/>
          <a:gdLst/>
          <a:ahLst/>
          <a:cxnLst/>
          <a:rect l="0" t="0" r="0" b="0"/>
          <a:pathLst>
            <a:path>
              <a:moveTo>
                <a:pt x="0" y="1155199"/>
              </a:moveTo>
              <a:lnTo>
                <a:pt x="303124" y="1155199"/>
              </a:lnTo>
              <a:lnTo>
                <a:pt x="303124" y="0"/>
              </a:lnTo>
              <a:lnTo>
                <a:pt x="606248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408778" y="2163021"/>
        <a:ext cx="65230" cy="65230"/>
      </dsp:txXfrm>
    </dsp:sp>
    <dsp:sp modelId="{81DF3127-4426-4B73-9A4D-DCED4F90208A}">
      <dsp:nvSpPr>
        <dsp:cNvPr id="0" name=""/>
        <dsp:cNvSpPr/>
      </dsp:nvSpPr>
      <dsp:spPr>
        <a:xfrm>
          <a:off x="1138269" y="462837"/>
          <a:ext cx="606248" cy="2310398"/>
        </a:xfrm>
        <a:custGeom>
          <a:avLst/>
          <a:gdLst/>
          <a:ahLst/>
          <a:cxnLst/>
          <a:rect l="0" t="0" r="0" b="0"/>
          <a:pathLst>
            <a:path>
              <a:moveTo>
                <a:pt x="0" y="2310398"/>
              </a:moveTo>
              <a:lnTo>
                <a:pt x="303124" y="2310398"/>
              </a:lnTo>
              <a:lnTo>
                <a:pt x="303124" y="0"/>
              </a:lnTo>
              <a:lnTo>
                <a:pt x="606248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1381678" y="1558321"/>
        <a:ext cx="119430" cy="119430"/>
      </dsp:txXfrm>
    </dsp:sp>
    <dsp:sp modelId="{853477FB-5B29-47C6-B10F-BC4FCAAF0987}">
      <dsp:nvSpPr>
        <dsp:cNvPr id="0" name=""/>
        <dsp:cNvSpPr/>
      </dsp:nvSpPr>
      <dsp:spPr>
        <a:xfrm rot="16200000">
          <a:off x="-1755807" y="2311156"/>
          <a:ext cx="4863995" cy="924159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Управление временем</a:t>
          </a:r>
          <a:endParaRPr lang="ru-RU" sz="2800" kern="1200" dirty="0"/>
        </a:p>
      </dsp:txBody>
      <dsp:txXfrm>
        <a:off x="-1755807" y="2311156"/>
        <a:ext cx="4863995" cy="924159"/>
      </dsp:txXfrm>
    </dsp:sp>
    <dsp:sp modelId="{2183A696-9153-4797-A42C-E189500A8BA2}">
      <dsp:nvSpPr>
        <dsp:cNvPr id="0" name=""/>
        <dsp:cNvSpPr/>
      </dsp:nvSpPr>
      <dsp:spPr>
        <a:xfrm>
          <a:off x="1744518" y="758"/>
          <a:ext cx="3031242" cy="92415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Улучшает управление ожиданиями</a:t>
          </a:r>
          <a:endParaRPr lang="ru-RU" sz="2000" kern="1200" dirty="0"/>
        </a:p>
      </dsp:txBody>
      <dsp:txXfrm>
        <a:off x="1744518" y="758"/>
        <a:ext cx="3031242" cy="924159"/>
      </dsp:txXfrm>
    </dsp:sp>
    <dsp:sp modelId="{ECE3A779-B616-4EC7-83E8-2C7500DB6135}">
      <dsp:nvSpPr>
        <dsp:cNvPr id="0" name=""/>
        <dsp:cNvSpPr/>
      </dsp:nvSpPr>
      <dsp:spPr>
        <a:xfrm>
          <a:off x="1744518" y="1155957"/>
          <a:ext cx="3031242" cy="92415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Снижает риски</a:t>
          </a:r>
          <a:br>
            <a:rPr lang="ru-RU" sz="2000" b="1" kern="1200" dirty="0"/>
          </a:br>
          <a:r>
            <a:rPr lang="ru-RU" sz="2000" b="1" kern="1200" dirty="0"/>
            <a:t>срыва сроков</a:t>
          </a:r>
          <a:endParaRPr lang="ru-RU" sz="2000" kern="1200" dirty="0"/>
        </a:p>
      </dsp:txBody>
      <dsp:txXfrm>
        <a:off x="1744518" y="1155957"/>
        <a:ext cx="3031242" cy="924159"/>
      </dsp:txXfrm>
    </dsp:sp>
    <dsp:sp modelId="{8707276A-B6F1-46C6-A23C-2C817F208027}">
      <dsp:nvSpPr>
        <dsp:cNvPr id="0" name=""/>
        <dsp:cNvSpPr/>
      </dsp:nvSpPr>
      <dsp:spPr>
        <a:xfrm>
          <a:off x="1744518" y="2311156"/>
          <a:ext cx="3031242" cy="92415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Обеспечивает контроль над затратами</a:t>
          </a:r>
          <a:endParaRPr lang="ru-RU" sz="2000" kern="1200" dirty="0"/>
        </a:p>
      </dsp:txBody>
      <dsp:txXfrm>
        <a:off x="1744518" y="2311156"/>
        <a:ext cx="3031242" cy="924159"/>
      </dsp:txXfrm>
    </dsp:sp>
    <dsp:sp modelId="{C3731DFE-2491-4B0B-BBA8-3F7C6D890ACB}">
      <dsp:nvSpPr>
        <dsp:cNvPr id="0" name=""/>
        <dsp:cNvSpPr/>
      </dsp:nvSpPr>
      <dsp:spPr>
        <a:xfrm>
          <a:off x="1744518" y="3466355"/>
          <a:ext cx="3031242" cy="92415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Поддерживает мотивацию команды</a:t>
          </a:r>
          <a:endParaRPr lang="ru-RU" sz="2000" kern="1200" dirty="0"/>
        </a:p>
      </dsp:txBody>
      <dsp:txXfrm>
        <a:off x="1744518" y="3466355"/>
        <a:ext cx="3031242" cy="924159"/>
      </dsp:txXfrm>
    </dsp:sp>
    <dsp:sp modelId="{1BC798D0-6046-41DE-AC0F-BB1558551017}">
      <dsp:nvSpPr>
        <dsp:cNvPr id="0" name=""/>
        <dsp:cNvSpPr/>
      </dsp:nvSpPr>
      <dsp:spPr>
        <a:xfrm>
          <a:off x="1744518" y="4621554"/>
          <a:ext cx="3031242" cy="92415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Повышает доверие заказчиков</a:t>
          </a:r>
          <a:endParaRPr lang="ru-RU" sz="2000" kern="1200" dirty="0"/>
        </a:p>
      </dsp:txBody>
      <dsp:txXfrm>
        <a:off x="1744518" y="4621554"/>
        <a:ext cx="3031242" cy="9241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F3B08-9560-474E-8C0F-1D5C5DA888DB}">
      <dsp:nvSpPr>
        <dsp:cNvPr id="0" name=""/>
        <dsp:cNvSpPr/>
      </dsp:nvSpPr>
      <dsp:spPr>
        <a:xfrm>
          <a:off x="1691334" y="2773236"/>
          <a:ext cx="606248" cy="23103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3124" y="0"/>
              </a:lnTo>
              <a:lnTo>
                <a:pt x="303124" y="2310398"/>
              </a:lnTo>
              <a:lnTo>
                <a:pt x="606248" y="2310398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>
        <a:off x="1934743" y="3868719"/>
        <a:ext cx="119430" cy="119430"/>
      </dsp:txXfrm>
    </dsp:sp>
    <dsp:sp modelId="{E79006E7-189E-445E-8109-A7CDDA2C4742}">
      <dsp:nvSpPr>
        <dsp:cNvPr id="0" name=""/>
        <dsp:cNvSpPr/>
      </dsp:nvSpPr>
      <dsp:spPr>
        <a:xfrm>
          <a:off x="1691334" y="2773236"/>
          <a:ext cx="606248" cy="1155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3124" y="0"/>
              </a:lnTo>
              <a:lnTo>
                <a:pt x="303124" y="1155199"/>
              </a:lnTo>
              <a:lnTo>
                <a:pt x="606248" y="1155199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00" kern="1200"/>
        </a:p>
      </dsp:txBody>
      <dsp:txXfrm>
        <a:off x="1961843" y="3318220"/>
        <a:ext cx="65230" cy="65230"/>
      </dsp:txXfrm>
    </dsp:sp>
    <dsp:sp modelId="{223B318E-C45A-4C0B-8CA9-A16B31575535}">
      <dsp:nvSpPr>
        <dsp:cNvPr id="0" name=""/>
        <dsp:cNvSpPr/>
      </dsp:nvSpPr>
      <dsp:spPr>
        <a:xfrm>
          <a:off x="1691334" y="2727516"/>
          <a:ext cx="6062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6248" y="4572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00" kern="1200"/>
        </a:p>
      </dsp:txBody>
      <dsp:txXfrm>
        <a:off x="1979302" y="2758079"/>
        <a:ext cx="30312" cy="30312"/>
      </dsp:txXfrm>
    </dsp:sp>
    <dsp:sp modelId="{36F3E384-5378-42E6-8FD4-831B95013EA4}">
      <dsp:nvSpPr>
        <dsp:cNvPr id="0" name=""/>
        <dsp:cNvSpPr/>
      </dsp:nvSpPr>
      <dsp:spPr>
        <a:xfrm>
          <a:off x="1691334" y="1618036"/>
          <a:ext cx="606248" cy="1155199"/>
        </a:xfrm>
        <a:custGeom>
          <a:avLst/>
          <a:gdLst/>
          <a:ahLst/>
          <a:cxnLst/>
          <a:rect l="0" t="0" r="0" b="0"/>
          <a:pathLst>
            <a:path>
              <a:moveTo>
                <a:pt x="0" y="1155199"/>
              </a:moveTo>
              <a:lnTo>
                <a:pt x="303124" y="1155199"/>
              </a:lnTo>
              <a:lnTo>
                <a:pt x="303124" y="0"/>
              </a:lnTo>
              <a:lnTo>
                <a:pt x="606248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00" kern="1200"/>
        </a:p>
      </dsp:txBody>
      <dsp:txXfrm>
        <a:off x="1961843" y="2163021"/>
        <a:ext cx="65230" cy="65230"/>
      </dsp:txXfrm>
    </dsp:sp>
    <dsp:sp modelId="{6903EEA0-4C57-4D54-9F0B-AF16BB3A91B0}">
      <dsp:nvSpPr>
        <dsp:cNvPr id="0" name=""/>
        <dsp:cNvSpPr/>
      </dsp:nvSpPr>
      <dsp:spPr>
        <a:xfrm>
          <a:off x="1691334" y="462837"/>
          <a:ext cx="606248" cy="2310398"/>
        </a:xfrm>
        <a:custGeom>
          <a:avLst/>
          <a:gdLst/>
          <a:ahLst/>
          <a:cxnLst/>
          <a:rect l="0" t="0" r="0" b="0"/>
          <a:pathLst>
            <a:path>
              <a:moveTo>
                <a:pt x="0" y="2310398"/>
              </a:moveTo>
              <a:lnTo>
                <a:pt x="303124" y="2310398"/>
              </a:lnTo>
              <a:lnTo>
                <a:pt x="303124" y="0"/>
              </a:lnTo>
              <a:lnTo>
                <a:pt x="606248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>
        <a:off x="1934743" y="1558321"/>
        <a:ext cx="119430" cy="119430"/>
      </dsp:txXfrm>
    </dsp:sp>
    <dsp:sp modelId="{1A80C0D6-3D76-4EBB-B292-533633CF25F5}">
      <dsp:nvSpPr>
        <dsp:cNvPr id="0" name=""/>
        <dsp:cNvSpPr/>
      </dsp:nvSpPr>
      <dsp:spPr>
        <a:xfrm rot="16200000">
          <a:off x="-1202743" y="2311156"/>
          <a:ext cx="4863995" cy="924159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Проблемы, если не…</a:t>
          </a:r>
          <a:endParaRPr lang="ru-RU" sz="2800" kern="1200" dirty="0"/>
        </a:p>
      </dsp:txBody>
      <dsp:txXfrm>
        <a:off x="-1202743" y="2311156"/>
        <a:ext cx="4863995" cy="924159"/>
      </dsp:txXfrm>
    </dsp:sp>
    <dsp:sp modelId="{7ABAB5BB-8636-421D-BFF1-F51C6B794A1C}">
      <dsp:nvSpPr>
        <dsp:cNvPr id="0" name=""/>
        <dsp:cNvSpPr/>
      </dsp:nvSpPr>
      <dsp:spPr>
        <a:xfrm>
          <a:off x="2297582" y="758"/>
          <a:ext cx="3031242" cy="924159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Простои</a:t>
          </a:r>
          <a:br>
            <a:rPr lang="ru-RU" sz="1800" b="1" kern="1200" dirty="0"/>
          </a:br>
          <a:r>
            <a:rPr lang="ru-RU" sz="1800" b="1" kern="1200" dirty="0"/>
            <a:t>из-за неготовности зависимых задач</a:t>
          </a:r>
          <a:endParaRPr lang="ru-RU" sz="1800" kern="1200" dirty="0"/>
        </a:p>
      </dsp:txBody>
      <dsp:txXfrm>
        <a:off x="2297582" y="758"/>
        <a:ext cx="3031242" cy="924159"/>
      </dsp:txXfrm>
    </dsp:sp>
    <dsp:sp modelId="{FC29ECC9-D61C-42E4-AA6F-47A9FD9348F5}">
      <dsp:nvSpPr>
        <dsp:cNvPr id="0" name=""/>
        <dsp:cNvSpPr/>
      </dsp:nvSpPr>
      <dsp:spPr>
        <a:xfrm>
          <a:off x="2297582" y="1155957"/>
          <a:ext cx="3031242" cy="924159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Потеря ресурсов</a:t>
          </a:r>
          <a:endParaRPr lang="ru-RU" sz="1800" kern="1200" dirty="0"/>
        </a:p>
      </dsp:txBody>
      <dsp:txXfrm>
        <a:off x="2297582" y="1155957"/>
        <a:ext cx="3031242" cy="924159"/>
      </dsp:txXfrm>
    </dsp:sp>
    <dsp:sp modelId="{25498B09-7972-488D-9AE6-4F707153B47C}">
      <dsp:nvSpPr>
        <dsp:cNvPr id="0" name=""/>
        <dsp:cNvSpPr/>
      </dsp:nvSpPr>
      <dsp:spPr>
        <a:xfrm>
          <a:off x="2297582" y="2311156"/>
          <a:ext cx="3031242" cy="924159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Срыв сроков</a:t>
          </a:r>
          <a:br>
            <a:rPr lang="ru-RU" sz="1800" b="1" kern="1200" dirty="0"/>
          </a:br>
          <a:r>
            <a:rPr lang="ru-RU" sz="1800" b="1" kern="1200" dirty="0"/>
            <a:t>и финансовые убытки</a:t>
          </a:r>
          <a:endParaRPr lang="ru-RU" sz="1800" kern="1200" dirty="0"/>
        </a:p>
      </dsp:txBody>
      <dsp:txXfrm>
        <a:off x="2297582" y="2311156"/>
        <a:ext cx="3031242" cy="924159"/>
      </dsp:txXfrm>
    </dsp:sp>
    <dsp:sp modelId="{6D13E26A-178B-423C-9631-FBDC61AF7C5C}">
      <dsp:nvSpPr>
        <dsp:cNvPr id="0" name=""/>
        <dsp:cNvSpPr/>
      </dsp:nvSpPr>
      <dsp:spPr>
        <a:xfrm>
          <a:off x="2297582" y="3466355"/>
          <a:ext cx="3031242" cy="924159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Ухудшение репутации</a:t>
          </a:r>
          <a:endParaRPr lang="ru-RU" sz="1800" kern="1200" dirty="0"/>
        </a:p>
      </dsp:txBody>
      <dsp:txXfrm>
        <a:off x="2297582" y="3466355"/>
        <a:ext cx="3031242" cy="924159"/>
      </dsp:txXfrm>
    </dsp:sp>
    <dsp:sp modelId="{DF0FCCA8-E5B5-409E-880C-95080CB649AB}">
      <dsp:nvSpPr>
        <dsp:cNvPr id="0" name=""/>
        <dsp:cNvSpPr/>
      </dsp:nvSpPr>
      <dsp:spPr>
        <a:xfrm>
          <a:off x="2297582" y="4621554"/>
          <a:ext cx="3031242" cy="924159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Отсутствие согласованности</a:t>
          </a:r>
          <a:br>
            <a:rPr lang="ru-RU" sz="1800" b="1" kern="1200" dirty="0"/>
          </a:br>
          <a:r>
            <a:rPr lang="ru-RU" sz="1800" b="1" kern="1200" dirty="0"/>
            <a:t>в работе команды</a:t>
          </a:r>
          <a:endParaRPr lang="ru-RU" sz="1800" kern="1200" dirty="0"/>
        </a:p>
      </dsp:txBody>
      <dsp:txXfrm>
        <a:off x="2297582" y="4621554"/>
        <a:ext cx="3031242" cy="9241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DBF90-AE40-44F8-97D4-32A07DE42282}">
      <dsp:nvSpPr>
        <dsp:cNvPr id="0" name=""/>
        <dsp:cNvSpPr/>
      </dsp:nvSpPr>
      <dsp:spPr>
        <a:xfrm rot="16200000">
          <a:off x="280268" y="-280268"/>
          <a:ext cx="2185122" cy="2745658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Мелкие задачи (</a:t>
          </a:r>
          <a:r>
            <a:rPr lang="ru-RU" sz="1600" b="1" kern="1200" dirty="0" err="1"/>
            <a:t>Activity</a:t>
          </a:r>
          <a:r>
            <a:rPr lang="ru-RU" sz="1600" b="1" kern="1200" dirty="0"/>
            <a:t>)</a:t>
          </a:r>
          <a:r>
            <a:rPr lang="ru-RU" sz="1600" kern="1200" dirty="0"/>
            <a:t> </a:t>
          </a: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Короткие действия, например «Установить программное обеспечение».</a:t>
          </a:r>
        </a:p>
      </dsp:txBody>
      <dsp:txXfrm rot="5400000">
        <a:off x="0" y="0"/>
        <a:ext cx="2745658" cy="1638841"/>
      </dsp:txXfrm>
    </dsp:sp>
    <dsp:sp modelId="{8DA836A4-9999-4971-97B0-596C3185DE69}">
      <dsp:nvSpPr>
        <dsp:cNvPr id="0" name=""/>
        <dsp:cNvSpPr/>
      </dsp:nvSpPr>
      <dsp:spPr>
        <a:xfrm>
          <a:off x="2745658" y="0"/>
          <a:ext cx="2745658" cy="2185122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Основные задачи</a:t>
          </a:r>
          <a:br>
            <a:rPr lang="ru-RU" sz="1600" b="1" kern="1200" dirty="0"/>
          </a:br>
          <a:r>
            <a:rPr lang="ru-RU" sz="1600" b="1" kern="1200" dirty="0"/>
            <a:t>(</a:t>
          </a:r>
          <a:r>
            <a:rPr lang="ru-RU" sz="1600" b="1" kern="1200" dirty="0" err="1"/>
            <a:t>Summary</a:t>
          </a:r>
          <a:r>
            <a:rPr lang="ru-RU" sz="1600" b="1" kern="1200" dirty="0"/>
            <a:t> </a:t>
          </a:r>
          <a:r>
            <a:rPr lang="ru-RU" sz="1600" b="1" kern="1200" dirty="0" err="1"/>
            <a:t>Task</a:t>
          </a:r>
          <a:r>
            <a:rPr lang="ru-RU" sz="1600" b="1" kern="1200" dirty="0"/>
            <a:t>)</a:t>
          </a: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Включают несколько мелких задач, например</a:t>
          </a:r>
          <a:br>
            <a:rPr lang="ru-RU" sz="1600" kern="1200" dirty="0"/>
          </a:br>
          <a:r>
            <a:rPr lang="ru-RU" sz="1600" kern="1200" dirty="0"/>
            <a:t>«Подготовка сервера».</a:t>
          </a:r>
        </a:p>
      </dsp:txBody>
      <dsp:txXfrm>
        <a:off x="2745658" y="0"/>
        <a:ext cx="2745658" cy="1638841"/>
      </dsp:txXfrm>
    </dsp:sp>
    <dsp:sp modelId="{EF495327-9F86-4A2C-B234-96482309D4C3}">
      <dsp:nvSpPr>
        <dsp:cNvPr id="0" name=""/>
        <dsp:cNvSpPr/>
      </dsp:nvSpPr>
      <dsp:spPr>
        <a:xfrm rot="10800000">
          <a:off x="0" y="2185122"/>
          <a:ext cx="2745658" cy="2185122"/>
        </a:xfrm>
        <a:prstGeom prst="round1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 err="1"/>
            <a:t>Межпроектные</a:t>
          </a:r>
          <a:r>
            <a:rPr lang="ru-RU" sz="1600" b="1" kern="1200" dirty="0"/>
            <a:t> задачи</a:t>
          </a: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Задачи, имеющие зависимость от других проектов.</a:t>
          </a:r>
        </a:p>
      </dsp:txBody>
      <dsp:txXfrm rot="10800000">
        <a:off x="0" y="2731402"/>
        <a:ext cx="2745658" cy="1638841"/>
      </dsp:txXfrm>
    </dsp:sp>
    <dsp:sp modelId="{CE63716B-3C7F-4B59-90C2-A3EB5798AC24}">
      <dsp:nvSpPr>
        <dsp:cNvPr id="0" name=""/>
        <dsp:cNvSpPr/>
      </dsp:nvSpPr>
      <dsp:spPr>
        <a:xfrm rot="5400000">
          <a:off x="3025926" y="1904854"/>
          <a:ext cx="2185122" cy="2745658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</a:rPr>
            <a:t>Вехи (</a:t>
          </a:r>
          <a:r>
            <a:rPr lang="ru-RU" sz="1600" b="1" kern="1200" dirty="0" err="1">
              <a:solidFill>
                <a:schemeClr val="tx1"/>
              </a:solidFill>
            </a:rPr>
            <a:t>Milestones</a:t>
          </a:r>
          <a:r>
            <a:rPr lang="ru-RU" sz="1600" b="1" kern="1200" dirty="0">
              <a:solidFill>
                <a:schemeClr val="tx1"/>
              </a:solidFill>
            </a:rPr>
            <a:t>) </a:t>
          </a: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Ключевые события,</a:t>
          </a:r>
          <a:br>
            <a:rPr lang="ru-RU" sz="1600" kern="1200" dirty="0">
              <a:solidFill>
                <a:schemeClr val="tx1"/>
              </a:solidFill>
            </a:rPr>
          </a:br>
          <a:r>
            <a:rPr lang="ru-RU" sz="1600" kern="1200" dirty="0">
              <a:solidFill>
                <a:schemeClr val="tx1"/>
              </a:solidFill>
            </a:rPr>
            <a:t>не имеющие продолжительности, например «Тестирование завершено».</a:t>
          </a:r>
        </a:p>
      </dsp:txBody>
      <dsp:txXfrm rot="-5400000">
        <a:off x="2745658" y="2731402"/>
        <a:ext cx="2745658" cy="1638841"/>
      </dsp:txXfrm>
    </dsp:sp>
    <dsp:sp modelId="{659D7B84-61B1-4B94-A1FF-D86F74E24A6B}">
      <dsp:nvSpPr>
        <dsp:cNvPr id="0" name=""/>
        <dsp:cNvSpPr/>
      </dsp:nvSpPr>
      <dsp:spPr>
        <a:xfrm>
          <a:off x="1921960" y="1638841"/>
          <a:ext cx="1647394" cy="1092561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Типы задач</a:t>
          </a:r>
          <a:endParaRPr lang="ru-RU" sz="1600" kern="1200" dirty="0"/>
        </a:p>
      </dsp:txBody>
      <dsp:txXfrm>
        <a:off x="1975294" y="1692175"/>
        <a:ext cx="1540726" cy="9858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C7D471-DB44-4C47-83B7-2ED2DEE62826}">
      <dsp:nvSpPr>
        <dsp:cNvPr id="0" name=""/>
        <dsp:cNvSpPr/>
      </dsp:nvSpPr>
      <dsp:spPr>
        <a:xfrm>
          <a:off x="749749" y="4536"/>
          <a:ext cx="2617185" cy="6234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/>
            <a:t>Структура задачи</a:t>
          </a:r>
          <a:endParaRPr lang="ru-RU" sz="2200" kern="1200" dirty="0"/>
        </a:p>
      </dsp:txBody>
      <dsp:txXfrm>
        <a:off x="768009" y="22796"/>
        <a:ext cx="2580665" cy="586937"/>
      </dsp:txXfrm>
    </dsp:sp>
    <dsp:sp modelId="{40C18C9D-EC0D-4331-9244-7E5AFD7F2B79}">
      <dsp:nvSpPr>
        <dsp:cNvPr id="0" name=""/>
        <dsp:cNvSpPr/>
      </dsp:nvSpPr>
      <dsp:spPr>
        <a:xfrm>
          <a:off x="1011468" y="627993"/>
          <a:ext cx="261718" cy="4675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7592"/>
              </a:lnTo>
              <a:lnTo>
                <a:pt x="261718" y="46759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1E82BF-F493-4D68-AD04-ED6589AC13A2}">
      <dsp:nvSpPr>
        <dsp:cNvPr id="0" name=""/>
        <dsp:cNvSpPr/>
      </dsp:nvSpPr>
      <dsp:spPr>
        <a:xfrm>
          <a:off x="1273186" y="783857"/>
          <a:ext cx="2645582" cy="62345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Название</a:t>
          </a:r>
        </a:p>
      </dsp:txBody>
      <dsp:txXfrm>
        <a:off x="1291446" y="802117"/>
        <a:ext cx="2609062" cy="586937"/>
      </dsp:txXfrm>
    </dsp:sp>
    <dsp:sp modelId="{3981E3CC-6870-4FAF-83D4-0F37460F5CAB}">
      <dsp:nvSpPr>
        <dsp:cNvPr id="0" name=""/>
        <dsp:cNvSpPr/>
      </dsp:nvSpPr>
      <dsp:spPr>
        <a:xfrm>
          <a:off x="1011468" y="627993"/>
          <a:ext cx="261718" cy="1246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6914"/>
              </a:lnTo>
              <a:lnTo>
                <a:pt x="261718" y="124691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2AE9CD-0651-4003-AF38-669626CD4CC8}">
      <dsp:nvSpPr>
        <dsp:cNvPr id="0" name=""/>
        <dsp:cNvSpPr/>
      </dsp:nvSpPr>
      <dsp:spPr>
        <a:xfrm>
          <a:off x="1273186" y="1563179"/>
          <a:ext cx="2645582" cy="62345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Описание</a:t>
          </a:r>
        </a:p>
      </dsp:txBody>
      <dsp:txXfrm>
        <a:off x="1291446" y="1581439"/>
        <a:ext cx="2609062" cy="586937"/>
      </dsp:txXfrm>
    </dsp:sp>
    <dsp:sp modelId="{B88DF10A-3BD7-42F1-9E37-1FCFC6C7A6FB}">
      <dsp:nvSpPr>
        <dsp:cNvPr id="0" name=""/>
        <dsp:cNvSpPr/>
      </dsp:nvSpPr>
      <dsp:spPr>
        <a:xfrm>
          <a:off x="1011468" y="627993"/>
          <a:ext cx="261718" cy="2026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6235"/>
              </a:lnTo>
              <a:lnTo>
                <a:pt x="261718" y="2026235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6291F3-80A9-4566-97A6-1CCF78845A3D}">
      <dsp:nvSpPr>
        <dsp:cNvPr id="0" name=""/>
        <dsp:cNvSpPr/>
      </dsp:nvSpPr>
      <dsp:spPr>
        <a:xfrm>
          <a:off x="1273186" y="2342500"/>
          <a:ext cx="2645582" cy="62345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Длительность</a:t>
          </a:r>
        </a:p>
      </dsp:txBody>
      <dsp:txXfrm>
        <a:off x="1291446" y="2360760"/>
        <a:ext cx="2609062" cy="586937"/>
      </dsp:txXfrm>
    </dsp:sp>
    <dsp:sp modelId="{5FD69BA5-C0D3-482F-B4AF-B33E8FED1893}">
      <dsp:nvSpPr>
        <dsp:cNvPr id="0" name=""/>
        <dsp:cNvSpPr/>
      </dsp:nvSpPr>
      <dsp:spPr>
        <a:xfrm>
          <a:off x="1011468" y="627993"/>
          <a:ext cx="261718" cy="28055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5556"/>
              </a:lnTo>
              <a:lnTo>
                <a:pt x="261718" y="280555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9CEF5A-54C6-46C4-AAE8-AC057807B719}">
      <dsp:nvSpPr>
        <dsp:cNvPr id="0" name=""/>
        <dsp:cNvSpPr/>
      </dsp:nvSpPr>
      <dsp:spPr>
        <a:xfrm>
          <a:off x="1273186" y="3121821"/>
          <a:ext cx="2645582" cy="62345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Ответственное лицо</a:t>
          </a:r>
        </a:p>
      </dsp:txBody>
      <dsp:txXfrm>
        <a:off x="1291446" y="3140081"/>
        <a:ext cx="2609062" cy="586937"/>
      </dsp:txXfrm>
    </dsp:sp>
    <dsp:sp modelId="{1C0EAA4E-2361-47DA-910A-C039F0C0AF04}">
      <dsp:nvSpPr>
        <dsp:cNvPr id="0" name=""/>
        <dsp:cNvSpPr/>
      </dsp:nvSpPr>
      <dsp:spPr>
        <a:xfrm>
          <a:off x="1011468" y="627993"/>
          <a:ext cx="261718" cy="35848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4877"/>
              </a:lnTo>
              <a:lnTo>
                <a:pt x="261718" y="358487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83C8E2-2BFE-4394-9103-E2E20313BA9F}">
      <dsp:nvSpPr>
        <dsp:cNvPr id="0" name=""/>
        <dsp:cNvSpPr/>
      </dsp:nvSpPr>
      <dsp:spPr>
        <a:xfrm>
          <a:off x="1273186" y="3901143"/>
          <a:ext cx="2645582" cy="62345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Ресурсы, необходимые для выполнения</a:t>
          </a:r>
        </a:p>
      </dsp:txBody>
      <dsp:txXfrm>
        <a:off x="1291446" y="3919403"/>
        <a:ext cx="2609062" cy="586937"/>
      </dsp:txXfrm>
    </dsp:sp>
    <dsp:sp modelId="{9E07AC33-8CB0-4864-9AD0-460BF1D3AAFC}">
      <dsp:nvSpPr>
        <dsp:cNvPr id="0" name=""/>
        <dsp:cNvSpPr/>
      </dsp:nvSpPr>
      <dsp:spPr>
        <a:xfrm>
          <a:off x="1011468" y="627993"/>
          <a:ext cx="261718" cy="4364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64199"/>
              </a:lnTo>
              <a:lnTo>
                <a:pt x="261718" y="436419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6422BC-1282-474B-B26C-DB45A12E7126}">
      <dsp:nvSpPr>
        <dsp:cNvPr id="0" name=""/>
        <dsp:cNvSpPr/>
      </dsp:nvSpPr>
      <dsp:spPr>
        <a:xfrm>
          <a:off x="1273186" y="4680464"/>
          <a:ext cx="2645582" cy="62345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Связи с другими задачами</a:t>
          </a:r>
        </a:p>
      </dsp:txBody>
      <dsp:txXfrm>
        <a:off x="1291446" y="4698724"/>
        <a:ext cx="2609062" cy="5869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C8B79-CE25-4B21-B27B-773709C4D6E2}">
      <dsp:nvSpPr>
        <dsp:cNvPr id="0" name=""/>
        <dsp:cNvSpPr/>
      </dsp:nvSpPr>
      <dsp:spPr>
        <a:xfrm>
          <a:off x="2512" y="152638"/>
          <a:ext cx="3103046" cy="8716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 err="1"/>
            <a:t>Jira</a:t>
          </a:r>
          <a:endParaRPr lang="ru-RU" sz="2400" kern="1200" dirty="0"/>
        </a:p>
      </dsp:txBody>
      <dsp:txXfrm>
        <a:off x="28043" y="178169"/>
        <a:ext cx="3051984" cy="820619"/>
      </dsp:txXfrm>
    </dsp:sp>
    <dsp:sp modelId="{66D91CB3-C511-408F-A0E8-FCDAB21B2BE0}">
      <dsp:nvSpPr>
        <dsp:cNvPr id="0" name=""/>
        <dsp:cNvSpPr/>
      </dsp:nvSpPr>
      <dsp:spPr>
        <a:xfrm>
          <a:off x="312817" y="1024319"/>
          <a:ext cx="310304" cy="6537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3761"/>
              </a:lnTo>
              <a:lnTo>
                <a:pt x="310304" y="65376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B80A16-AA17-442D-9EE8-D4BCD37575FA}">
      <dsp:nvSpPr>
        <dsp:cNvPr id="0" name=""/>
        <dsp:cNvSpPr/>
      </dsp:nvSpPr>
      <dsp:spPr>
        <a:xfrm>
          <a:off x="623122" y="1242240"/>
          <a:ext cx="3264705" cy="8716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Инструмент для управления проектами, широко используемый в гибких методологиях (</a:t>
          </a:r>
          <a:r>
            <a:rPr lang="ru-RU" sz="1400" kern="1200" dirty="0" err="1"/>
            <a:t>Agile</a:t>
          </a:r>
          <a:r>
            <a:rPr lang="ru-RU" sz="1400" kern="1200" dirty="0"/>
            <a:t>, Скрам, Канбан)</a:t>
          </a:r>
        </a:p>
      </dsp:txBody>
      <dsp:txXfrm>
        <a:off x="648653" y="1267771"/>
        <a:ext cx="3213643" cy="820619"/>
      </dsp:txXfrm>
    </dsp:sp>
    <dsp:sp modelId="{157982F9-C2DA-4DF5-9EC6-87ECC33BE61D}">
      <dsp:nvSpPr>
        <dsp:cNvPr id="0" name=""/>
        <dsp:cNvSpPr/>
      </dsp:nvSpPr>
      <dsp:spPr>
        <a:xfrm>
          <a:off x="3583530" y="152638"/>
          <a:ext cx="3700688" cy="871681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Ключевые функции</a:t>
          </a:r>
          <a:endParaRPr lang="ru-RU" sz="2400" b="0" kern="1200" dirty="0"/>
        </a:p>
      </dsp:txBody>
      <dsp:txXfrm>
        <a:off x="3609061" y="178169"/>
        <a:ext cx="3649626" cy="820619"/>
      </dsp:txXfrm>
    </dsp:sp>
    <dsp:sp modelId="{D08A74C8-F547-4665-935F-09402925F0E8}">
      <dsp:nvSpPr>
        <dsp:cNvPr id="0" name=""/>
        <dsp:cNvSpPr/>
      </dsp:nvSpPr>
      <dsp:spPr>
        <a:xfrm>
          <a:off x="3953599" y="1024319"/>
          <a:ext cx="370068" cy="6537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3761"/>
              </a:lnTo>
              <a:lnTo>
                <a:pt x="370068" y="65376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A5BB69-C628-4EFF-B555-8FF2F87AED20}">
      <dsp:nvSpPr>
        <dsp:cNvPr id="0" name=""/>
        <dsp:cNvSpPr/>
      </dsp:nvSpPr>
      <dsp:spPr>
        <a:xfrm>
          <a:off x="4323668" y="1242240"/>
          <a:ext cx="3264705" cy="8716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503057"/>
              <a:satOff val="-20000"/>
              <a:lumOff val="86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Ведение </a:t>
          </a:r>
          <a:r>
            <a:rPr lang="ru-RU" sz="1400" kern="1200" dirty="0" err="1"/>
            <a:t>бэклога</a:t>
          </a:r>
          <a:r>
            <a:rPr lang="ru-RU" sz="1400" kern="1200" dirty="0"/>
            <a:t> задач</a:t>
          </a:r>
        </a:p>
      </dsp:txBody>
      <dsp:txXfrm>
        <a:off x="4349199" y="1267771"/>
        <a:ext cx="3213643" cy="820619"/>
      </dsp:txXfrm>
    </dsp:sp>
    <dsp:sp modelId="{3826D888-5450-4FA7-883F-CE67CDEE7885}">
      <dsp:nvSpPr>
        <dsp:cNvPr id="0" name=""/>
        <dsp:cNvSpPr/>
      </dsp:nvSpPr>
      <dsp:spPr>
        <a:xfrm>
          <a:off x="3953599" y="1024319"/>
          <a:ext cx="370068" cy="17433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3363"/>
              </a:lnTo>
              <a:lnTo>
                <a:pt x="370068" y="174336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FFD8D-D49E-404F-BDA6-028FB0753D55}">
      <dsp:nvSpPr>
        <dsp:cNvPr id="0" name=""/>
        <dsp:cNvSpPr/>
      </dsp:nvSpPr>
      <dsp:spPr>
        <a:xfrm>
          <a:off x="4323668" y="2331842"/>
          <a:ext cx="3264705" cy="8716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5006115"/>
              <a:satOff val="-40000"/>
              <a:lumOff val="17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Планирование спринтов и задач</a:t>
          </a:r>
        </a:p>
      </dsp:txBody>
      <dsp:txXfrm>
        <a:off x="4349199" y="2357373"/>
        <a:ext cx="3213643" cy="820619"/>
      </dsp:txXfrm>
    </dsp:sp>
    <dsp:sp modelId="{55A6514B-3E31-4183-A305-FA92359ACF3C}">
      <dsp:nvSpPr>
        <dsp:cNvPr id="0" name=""/>
        <dsp:cNvSpPr/>
      </dsp:nvSpPr>
      <dsp:spPr>
        <a:xfrm>
          <a:off x="3953599" y="1024319"/>
          <a:ext cx="370068" cy="2832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2964"/>
              </a:lnTo>
              <a:lnTo>
                <a:pt x="370068" y="283296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2D1C69-030C-4AC7-A0C5-4E637FEC8F10}">
      <dsp:nvSpPr>
        <dsp:cNvPr id="0" name=""/>
        <dsp:cNvSpPr/>
      </dsp:nvSpPr>
      <dsp:spPr>
        <a:xfrm>
          <a:off x="4323668" y="3421444"/>
          <a:ext cx="3264705" cy="8716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509173"/>
              <a:satOff val="-60000"/>
              <a:lumOff val="25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Интеграция с инструментами разработки (например, </a:t>
          </a:r>
          <a:r>
            <a:rPr lang="ru-RU" sz="1400" kern="1200" dirty="0" err="1"/>
            <a:t>Git</a:t>
          </a:r>
          <a:r>
            <a:rPr lang="ru-RU" sz="1400" kern="1200" dirty="0"/>
            <a:t>)</a:t>
          </a:r>
        </a:p>
      </dsp:txBody>
      <dsp:txXfrm>
        <a:off x="4349199" y="3446975"/>
        <a:ext cx="3213643" cy="820619"/>
      </dsp:txXfrm>
    </dsp:sp>
    <dsp:sp modelId="{29DBA3E6-8786-4E81-807C-A864F13E5EAE}">
      <dsp:nvSpPr>
        <dsp:cNvPr id="0" name=""/>
        <dsp:cNvSpPr/>
      </dsp:nvSpPr>
      <dsp:spPr>
        <a:xfrm>
          <a:off x="3953599" y="1024319"/>
          <a:ext cx="370068" cy="39225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2566"/>
              </a:lnTo>
              <a:lnTo>
                <a:pt x="370068" y="392256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078910-4CC1-43C6-AE90-69DAB6093151}">
      <dsp:nvSpPr>
        <dsp:cNvPr id="0" name=""/>
        <dsp:cNvSpPr/>
      </dsp:nvSpPr>
      <dsp:spPr>
        <a:xfrm>
          <a:off x="4323668" y="4511046"/>
          <a:ext cx="3264705" cy="8716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012230"/>
              <a:satOff val="-80000"/>
              <a:lumOff val="345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Генерация диаграмм </a:t>
          </a:r>
          <a:r>
            <a:rPr lang="ru-RU" sz="1400" kern="1200" dirty="0" err="1"/>
            <a:t>Burn</a:t>
          </a:r>
          <a:r>
            <a:rPr lang="en-US" sz="1400" kern="1200" dirty="0"/>
            <a:t>d</a:t>
          </a:r>
          <a:r>
            <a:rPr lang="ru-RU" sz="1400" kern="1200" dirty="0" err="1"/>
            <a:t>own</a:t>
          </a:r>
          <a:br>
            <a:rPr lang="ru-RU" sz="1400" kern="1200" dirty="0"/>
          </a:br>
          <a:r>
            <a:rPr lang="ru-RU" sz="1400" kern="1200" dirty="0"/>
            <a:t>и отчётов</a:t>
          </a:r>
        </a:p>
      </dsp:txBody>
      <dsp:txXfrm>
        <a:off x="4349199" y="4536577"/>
        <a:ext cx="3213643" cy="820619"/>
      </dsp:txXfrm>
    </dsp:sp>
    <dsp:sp modelId="{B8251D6C-A452-4A0C-9ED8-BD49877F871C}">
      <dsp:nvSpPr>
        <dsp:cNvPr id="0" name=""/>
        <dsp:cNvSpPr/>
      </dsp:nvSpPr>
      <dsp:spPr>
        <a:xfrm>
          <a:off x="7720060" y="152638"/>
          <a:ext cx="3024769" cy="871681"/>
        </a:xfrm>
        <a:prstGeom prst="roundRect">
          <a:avLst>
            <a:gd name="adj" fmla="val 10000"/>
          </a:avLst>
        </a:prstGeom>
        <a:solidFill>
          <a:schemeClr val="accent2">
            <a:hueOff val="-12515287"/>
            <a:satOff val="-100000"/>
            <a:lumOff val="4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Применение</a:t>
          </a:r>
          <a:endParaRPr lang="ru-RU" sz="2400" b="0" kern="1200" dirty="0"/>
        </a:p>
      </dsp:txBody>
      <dsp:txXfrm>
        <a:off x="7745591" y="178169"/>
        <a:ext cx="2973707" cy="820619"/>
      </dsp:txXfrm>
    </dsp:sp>
    <dsp:sp modelId="{A50977F1-642B-4B47-A060-AC3436EE926B}">
      <dsp:nvSpPr>
        <dsp:cNvPr id="0" name=""/>
        <dsp:cNvSpPr/>
      </dsp:nvSpPr>
      <dsp:spPr>
        <a:xfrm>
          <a:off x="8022537" y="1024319"/>
          <a:ext cx="302476" cy="6537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3761"/>
              </a:lnTo>
              <a:lnTo>
                <a:pt x="302476" y="65376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124868-EFA1-4191-A9B3-AA6E43C4DBC3}">
      <dsp:nvSpPr>
        <dsp:cNvPr id="0" name=""/>
        <dsp:cNvSpPr/>
      </dsp:nvSpPr>
      <dsp:spPr>
        <a:xfrm>
          <a:off x="8325013" y="1242240"/>
          <a:ext cx="3264705" cy="8716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2515287"/>
              <a:satOff val="-100000"/>
              <a:lumOff val="431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Подходит для гибких проектов,</a:t>
          </a:r>
          <a:br>
            <a:rPr lang="ru-RU" sz="1400" kern="1200" dirty="0"/>
          </a:br>
          <a:r>
            <a:rPr lang="ru-RU" sz="1400" kern="1200" dirty="0"/>
            <a:t>особенно в ИТ-сфере</a:t>
          </a:r>
        </a:p>
      </dsp:txBody>
      <dsp:txXfrm>
        <a:off x="8350544" y="1267771"/>
        <a:ext cx="3213643" cy="820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027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en-US" sz="1200" dirty="0">
                <a:solidFill>
                  <a:schemeClr val="tx2"/>
                </a:solidFill>
                <a:latin typeface="Book Antiqua" panose="02040602050305030304" pitchFamily="18" charset="0"/>
              </a:rPr>
              <a:t>Все результаты, передаваемые по завершении проекта заказчику, должны быть описаны </a:t>
            </a:r>
            <a:r>
              <a:rPr lang="ru-RU" altLang="en-US" sz="1200" b="1" dirty="0">
                <a:solidFill>
                  <a:schemeClr val="tx2"/>
                </a:solidFill>
                <a:latin typeface="Book Antiqua" panose="02040602050305030304" pitchFamily="18" charset="0"/>
              </a:rPr>
              <a:t>настолько детально</a:t>
            </a:r>
            <a:r>
              <a:rPr lang="ru-RU" altLang="en-US" sz="1200" dirty="0">
                <a:solidFill>
                  <a:schemeClr val="tx2"/>
                </a:solidFill>
                <a:latin typeface="Book Antiqua" panose="02040602050305030304" pitchFamily="18" charset="0"/>
              </a:rPr>
              <a:t>, насколько это необходимо для </a:t>
            </a:r>
            <a:r>
              <a:rPr lang="ru-RU" altLang="en-US" sz="1200" b="1" dirty="0">
                <a:solidFill>
                  <a:schemeClr val="tx2"/>
                </a:solidFill>
                <a:latin typeface="Book Antiqua" panose="02040602050305030304" pitchFamily="18" charset="0"/>
              </a:rPr>
              <a:t>устранения возможности неоднозначного их толкования </a:t>
            </a:r>
            <a:r>
              <a:rPr lang="ru-RU" altLang="en-US" sz="1200" dirty="0">
                <a:solidFill>
                  <a:schemeClr val="tx2"/>
                </a:solidFill>
                <a:latin typeface="Book Antiqua" panose="02040602050305030304" pitchFamily="18" charset="0"/>
              </a:rPr>
              <a:t>различными участниками проекта.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en-US" sz="1200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688"/>
              </a:spcAft>
              <a:buClr>
                <a:srgbClr val="0062A7"/>
              </a:buClr>
              <a:buFontTx/>
              <a:buNone/>
            </a:pPr>
            <a:r>
              <a:rPr lang="ru-RU" altLang="en-US" sz="1200" dirty="0">
                <a:solidFill>
                  <a:schemeClr val="tx2"/>
                </a:solidFill>
                <a:latin typeface="Book Antiqua" panose="02040602050305030304" pitchFamily="18" charset="0"/>
              </a:rPr>
              <a:t>Для каждого из результатов проекта должны быть указаны </a:t>
            </a:r>
            <a:r>
              <a:rPr lang="ru-RU" altLang="en-US" sz="1200" b="1" dirty="0">
                <a:solidFill>
                  <a:schemeClr val="tx2"/>
                </a:solidFill>
                <a:latin typeface="Book Antiqua" panose="02040602050305030304" pitchFamily="18" charset="0"/>
              </a:rPr>
              <a:t>качественные и/или количественные характеристики</a:t>
            </a:r>
            <a:r>
              <a:rPr lang="ru-RU" altLang="en-US" sz="1200" dirty="0">
                <a:solidFill>
                  <a:schemeClr val="tx2"/>
                </a:solidFill>
                <a:latin typeface="Book Antiqua" panose="02040602050305030304" pitchFamily="18" charset="0"/>
              </a:rPr>
              <a:t>, которые позволяют однозначно оценить получение указанного результата.</a:t>
            </a:r>
          </a:p>
          <a:p>
            <a:pPr algn="just" eaLnBrk="1" hangingPunct="1">
              <a:spcBef>
                <a:spcPct val="0"/>
              </a:spcBef>
              <a:spcAft>
                <a:spcPts val="688"/>
              </a:spcAft>
              <a:buClr>
                <a:srgbClr val="0062A7"/>
              </a:buClr>
              <a:buFontTx/>
              <a:buNone/>
            </a:pPr>
            <a:r>
              <a:rPr lang="ru-RU" altLang="en-US" sz="1200" dirty="0">
                <a:solidFill>
                  <a:schemeClr val="tx2"/>
                </a:solidFill>
                <a:latin typeface="Book Antiqua" panose="02040602050305030304" pitchFamily="18" charset="0"/>
              </a:rPr>
              <a:t>В результатах проекта приводится полный перечень материальных и нематериальных объектов, продуктов и/или услуг, которые </a:t>
            </a:r>
            <a:r>
              <a:rPr lang="ru-RU" altLang="en-US" sz="1200" b="1" dirty="0">
                <a:solidFill>
                  <a:schemeClr val="tx2"/>
                </a:solidFill>
                <a:latin typeface="Book Antiqua" panose="02040602050305030304" pitchFamily="18" charset="0"/>
              </a:rPr>
              <a:t>создаются в рамках проекта и необходимы для достижения цели и показателей проекта.</a:t>
            </a:r>
          </a:p>
          <a:p>
            <a:pPr algn="just" eaLnBrk="1" hangingPunct="1">
              <a:spcBef>
                <a:spcPct val="0"/>
              </a:spcBef>
              <a:spcAft>
                <a:spcPts val="688"/>
              </a:spcAft>
              <a:buClr>
                <a:srgbClr val="0062A7"/>
              </a:buClr>
              <a:buFontTx/>
              <a:buNone/>
            </a:pPr>
            <a:r>
              <a:rPr lang="ru-RU" altLang="en-US" sz="1200" dirty="0">
                <a:solidFill>
                  <a:schemeClr val="tx2"/>
                </a:solidFill>
                <a:latin typeface="Book Antiqua" panose="02040602050305030304" pitchFamily="18" charset="0"/>
              </a:rPr>
              <a:t>В случае если результат прямо </a:t>
            </a:r>
            <a:r>
              <a:rPr lang="ru-RU" altLang="en-US" sz="1200" b="1" dirty="0">
                <a:solidFill>
                  <a:schemeClr val="tx2"/>
                </a:solidFill>
                <a:latin typeface="Book Antiqua" panose="02040602050305030304" pitchFamily="18" charset="0"/>
              </a:rPr>
              <a:t>не оказывает влияния</a:t>
            </a:r>
            <a:r>
              <a:rPr lang="en-US" altLang="en-US" sz="1200" b="1" dirty="0">
                <a:solidFill>
                  <a:schemeClr val="tx2"/>
                </a:solidFill>
                <a:latin typeface="Book Antiqua" panose="02040602050305030304" pitchFamily="18" charset="0"/>
              </a:rPr>
              <a:t> </a:t>
            </a:r>
            <a:r>
              <a:rPr lang="ru-RU" altLang="en-US" sz="1200" dirty="0">
                <a:solidFill>
                  <a:schemeClr val="tx2"/>
                </a:solidFill>
                <a:latin typeface="Book Antiqua" panose="02040602050305030304" pitchFamily="18" charset="0"/>
              </a:rPr>
              <a:t>на достижение цели и показателей проекта,</a:t>
            </a:r>
            <a:r>
              <a:rPr lang="en-US" altLang="en-US" sz="1200" dirty="0">
                <a:solidFill>
                  <a:schemeClr val="tx2"/>
                </a:solidFill>
                <a:latin typeface="Book Antiqua" panose="02040602050305030304" pitchFamily="18" charset="0"/>
              </a:rPr>
              <a:t> </a:t>
            </a:r>
            <a:r>
              <a:rPr lang="ru-RU" altLang="en-US" sz="1200" dirty="0">
                <a:solidFill>
                  <a:schemeClr val="tx2"/>
                </a:solidFill>
                <a:latin typeface="Book Antiqua" panose="02040602050305030304" pitchFamily="18" charset="0"/>
              </a:rPr>
              <a:t>он </a:t>
            </a:r>
            <a:r>
              <a:rPr lang="ru-RU" altLang="en-US" sz="1200" b="1" dirty="0">
                <a:solidFill>
                  <a:schemeClr val="tx2"/>
                </a:solidFill>
                <a:latin typeface="Book Antiqua" panose="02040602050305030304" pitchFamily="18" charset="0"/>
              </a:rPr>
              <a:t>не рекомендуется к включению </a:t>
            </a:r>
            <a:r>
              <a:rPr lang="ru-RU" altLang="en-US" sz="1200" dirty="0">
                <a:solidFill>
                  <a:schemeClr val="tx2"/>
                </a:solidFill>
                <a:latin typeface="Book Antiqua" panose="02040602050305030304" pitchFamily="18" charset="0"/>
              </a:rPr>
              <a:t>в паспорт проекта: необходимо указывать непосредственные результаты, создаваемые в рамках реализации проекта, которые позволят достичь цели проекта (способ достижения цели).</a:t>
            </a:r>
            <a:endParaRPr lang="ru-RU" altLang="en-US" sz="1200" b="1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868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Важность управления временем для успешного завершения проекта</a:t>
            </a:r>
          </a:p>
          <a:p>
            <a:endParaRPr lang="ru-RU" dirty="0"/>
          </a:p>
          <a:p>
            <a:r>
              <a:rPr lang="ru-RU" dirty="0"/>
              <a:t>Управление временем — один из факторов успеха любого проекта, поскольку оно:</a:t>
            </a:r>
          </a:p>
          <a:p>
            <a:pPr marL="228600" indent="-228600">
              <a:buFont typeface="+mj-lt"/>
              <a:buAutoNum type="arabicPeriod"/>
            </a:pPr>
            <a:r>
              <a:rPr lang="ru-RU" b="1" dirty="0"/>
              <a:t>Снижает риски срыва сроков</a:t>
            </a:r>
            <a:r>
              <a:rPr lang="ru-RU" dirty="0"/>
              <a:t>: обеспечивает своевременное выполнение задач, снижая вероятность задержек.</a:t>
            </a:r>
          </a:p>
          <a:p>
            <a:pPr marL="228600" indent="-228600">
              <a:buFont typeface="+mj-lt"/>
              <a:buAutoNum type="arabicPeriod"/>
            </a:pPr>
            <a:r>
              <a:rPr lang="ru-RU" b="1" dirty="0"/>
              <a:t>Улучшает управление ожиданиями</a:t>
            </a:r>
            <a:r>
              <a:rPr lang="ru-RU" dirty="0"/>
              <a:t>: позволяет руководству и команде видеть реалистичную картину хода проекта.</a:t>
            </a:r>
          </a:p>
          <a:p>
            <a:pPr marL="228600" indent="-228600">
              <a:buFont typeface="+mj-lt"/>
              <a:buAutoNum type="arabicPeriod"/>
            </a:pPr>
            <a:r>
              <a:rPr lang="ru-RU" b="1" dirty="0"/>
              <a:t>Обеспечивает контроль над затратами</a:t>
            </a:r>
            <a:r>
              <a:rPr lang="ru-RU" dirty="0"/>
              <a:t>: срывы сроков часто ведут к увеличению бюджета из-за дополнительных затрат.</a:t>
            </a:r>
          </a:p>
          <a:p>
            <a:pPr marL="228600" indent="-228600">
              <a:buFont typeface="+mj-lt"/>
              <a:buAutoNum type="arabicPeriod"/>
            </a:pPr>
            <a:r>
              <a:rPr lang="ru-RU" b="1" dirty="0"/>
              <a:t>Поддерживает мотивацию команды</a:t>
            </a:r>
            <a:r>
              <a:rPr lang="ru-RU" dirty="0"/>
              <a:t>: чёткий план помогает сотрудникам понимать их задачи и видеть общий прогресс.</a:t>
            </a:r>
          </a:p>
          <a:p>
            <a:pPr marL="228600" indent="-228600">
              <a:buFont typeface="+mj-lt"/>
              <a:buAutoNum type="arabicPeriod"/>
            </a:pPr>
            <a:r>
              <a:rPr lang="ru-RU" b="1" dirty="0"/>
              <a:t>Повышает доверие заказчиков</a:t>
            </a:r>
            <a:r>
              <a:rPr lang="ru-RU" dirty="0"/>
              <a:t>: реализация проекта в установленные сроки укрепляет репутацию команды и компании.</a:t>
            </a:r>
          </a:p>
          <a:p>
            <a:endParaRPr lang="ru-RU" dirty="0"/>
          </a:p>
          <a:p>
            <a:r>
              <a:rPr lang="ru-RU" dirty="0"/>
              <a:t>Пример</a:t>
            </a:r>
          </a:p>
          <a:p>
            <a:r>
              <a:rPr lang="ru-RU" b="1" dirty="0"/>
              <a:t>В ИТ-проекте задержка с внедрением нового ПО может привести к финансовым потерям компании-заказчика и недовольству клиентов.</a:t>
            </a:r>
          </a:p>
          <a:p>
            <a:endParaRPr lang="ru-RU" b="1" dirty="0"/>
          </a:p>
          <a:p>
            <a:r>
              <a:rPr lang="ru-RU" b="1" dirty="0"/>
              <a:t>3. Примеры проблем, возникающих из-за отсутствия или неправильного расписания</a:t>
            </a:r>
          </a:p>
          <a:p>
            <a:r>
              <a:rPr lang="ru-RU" b="1" dirty="0"/>
              <a:t>Простои из-за неготовности зависимых задач</a:t>
            </a:r>
            <a:endParaRPr lang="ru-RU" dirty="0"/>
          </a:p>
          <a:p>
            <a:pPr lvl="1"/>
            <a:r>
              <a:rPr lang="ru-RU" dirty="0"/>
              <a:t>Пример: в строительном проекте подрядчики не могут приступить к установке оборудования, так как строительные работы не завершены.</a:t>
            </a:r>
          </a:p>
          <a:p>
            <a:r>
              <a:rPr lang="ru-RU" b="1" dirty="0"/>
              <a:t>Потеря ресурсов</a:t>
            </a:r>
            <a:endParaRPr lang="ru-RU" dirty="0"/>
          </a:p>
          <a:p>
            <a:pPr lvl="1"/>
            <a:r>
              <a:rPr lang="ru-RU" dirty="0"/>
              <a:t>Пример: в ИТ-проекте часть команды простаивает из-за неправильно распределённых задач, а другая перегружена работой.</a:t>
            </a:r>
          </a:p>
          <a:p>
            <a:r>
              <a:rPr lang="ru-RU" b="1" dirty="0"/>
              <a:t>Срыв сроков и финансовые убытки</a:t>
            </a:r>
            <a:endParaRPr lang="ru-RU" dirty="0"/>
          </a:p>
          <a:p>
            <a:pPr lvl="1"/>
            <a:r>
              <a:rPr lang="ru-RU" dirty="0"/>
              <a:t>Пример: неправильное планирование привело к тому, что проект завершился с задержкой, что вызвало дополнительные расходы на оплату штрафов.</a:t>
            </a:r>
          </a:p>
          <a:p>
            <a:r>
              <a:rPr lang="ru-RU" b="1" dirty="0"/>
              <a:t>Ухудшение репутации</a:t>
            </a:r>
            <a:endParaRPr lang="ru-RU" dirty="0"/>
          </a:p>
          <a:p>
            <a:pPr lvl="1"/>
            <a:r>
              <a:rPr lang="ru-RU" dirty="0"/>
              <a:t>Пример: клиенты теряют доверие к компании, если проект несколько раз переносится из-за отсутствия чёткого плана.</a:t>
            </a:r>
          </a:p>
          <a:p>
            <a:r>
              <a:rPr lang="ru-RU" b="1" dirty="0"/>
              <a:t>Отсутствие согласованности в работе команды</a:t>
            </a:r>
            <a:endParaRPr lang="ru-RU" dirty="0"/>
          </a:p>
          <a:p>
            <a:pPr lvl="1"/>
            <a:r>
              <a:rPr lang="ru-RU" dirty="0"/>
              <a:t>Пример: разные отделы не понимают, кто за что отвечает, из-за чего теряется время на согласования.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403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en-US" sz="1200" dirty="0">
                <a:solidFill>
                  <a:schemeClr val="tx2"/>
                </a:solidFill>
                <a:latin typeface="Book Antiqua" panose="02040602050305030304" pitchFamily="18" charset="0"/>
              </a:rPr>
              <a:t>На основании детального описания результатов проекта разрабатывается </a:t>
            </a:r>
            <a:r>
              <a:rPr lang="ru-RU" altLang="en-US" sz="1200" b="1" dirty="0">
                <a:solidFill>
                  <a:schemeClr val="tx2"/>
                </a:solidFill>
                <a:latin typeface="Book Antiqua" panose="02040602050305030304" pitchFamily="18" charset="0"/>
              </a:rPr>
              <a:t>перечень мероприятий, необходимых для их создания.</a:t>
            </a:r>
            <a:r>
              <a:rPr lang="ru-RU" altLang="en-US" sz="1200" dirty="0">
                <a:solidFill>
                  <a:schemeClr val="tx2"/>
                </a:solidFill>
                <a:latin typeface="Book Antiqua" panose="02040602050305030304" pitchFamily="18" charset="0"/>
              </a:rPr>
              <a:t> Для лучшего восприятия информации рекомендуется описывать мероприятия в виде иерархической структуры. Работы, не входящие в ИСР, выходят за рамки содержания проекта. ИСР является эффективным средством общения с участниками проекта по вопросам содержания, ресурсов, стоимости, сроков, рисков проекта.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en-US" sz="300" b="1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1200" b="1" dirty="0">
                <a:solidFill>
                  <a:schemeClr val="tx2"/>
                </a:solidFill>
                <a:latin typeface="Book Antiqua" panose="02040602050305030304" pitchFamily="18" charset="0"/>
              </a:rPr>
              <a:t>Основным методом разработки иерархической структуры является декомпозиция.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en-US" sz="300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ru-RU" altLang="en-US" sz="1200" dirty="0">
                <a:solidFill>
                  <a:schemeClr val="tx2"/>
                </a:solidFill>
                <a:latin typeface="Book Antiqua" panose="02040602050305030304" pitchFamily="18" charset="0"/>
              </a:rPr>
              <a:t>На верхнем уровне ИСР всегда находится конечный продукт проекта. В зависимости от способа построения второго (базисного) уровня ИСР различают несколько </a:t>
            </a:r>
            <a:r>
              <a:rPr lang="ru-RU" altLang="en-US" sz="1200" b="1" dirty="0">
                <a:solidFill>
                  <a:schemeClr val="tx2"/>
                </a:solidFill>
                <a:latin typeface="Book Antiqua" panose="02040602050305030304" pitchFamily="18" charset="0"/>
              </a:rPr>
              <a:t>видов иерархических структур: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1100" dirty="0">
                <a:solidFill>
                  <a:schemeClr val="tx2"/>
                </a:solidFill>
                <a:latin typeface="Book Antiqua" panose="02040602050305030304" pitchFamily="18" charset="0"/>
              </a:rPr>
              <a:t>  •   </a:t>
            </a:r>
            <a:r>
              <a:rPr lang="ru-RU" altLang="en-US" sz="1100" b="1" dirty="0">
                <a:solidFill>
                  <a:schemeClr val="tx2"/>
                </a:solidFill>
                <a:latin typeface="Book Antiqua" panose="02040602050305030304" pitchFamily="18" charset="0"/>
              </a:rPr>
              <a:t>последовательная </a:t>
            </a:r>
            <a:r>
              <a:rPr lang="ru-RU" altLang="en-US" sz="1100" dirty="0">
                <a:solidFill>
                  <a:schemeClr val="tx2"/>
                </a:solidFill>
                <a:latin typeface="Book Antiqua" panose="02040602050305030304" pitchFamily="18" charset="0"/>
              </a:rPr>
              <a:t>— в качестве второго уровня декомпозиции используются этапы жизненного цикла проекта;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1100" dirty="0">
                <a:solidFill>
                  <a:schemeClr val="tx2"/>
                </a:solidFill>
                <a:latin typeface="Book Antiqua" panose="02040602050305030304" pitchFamily="18" charset="0"/>
              </a:rPr>
              <a:t>  •   </a:t>
            </a:r>
            <a:r>
              <a:rPr lang="ru-RU" altLang="en-US" sz="1100" b="1" dirty="0">
                <a:solidFill>
                  <a:schemeClr val="tx2"/>
                </a:solidFill>
                <a:latin typeface="Book Antiqua" panose="02040602050305030304" pitchFamily="18" charset="0"/>
              </a:rPr>
              <a:t>функциональная</a:t>
            </a:r>
            <a:r>
              <a:rPr lang="ru-RU" altLang="en-US" sz="1100" dirty="0">
                <a:solidFill>
                  <a:schemeClr val="tx2"/>
                </a:solidFill>
                <a:latin typeface="Book Antiqua" panose="02040602050305030304" pitchFamily="18" charset="0"/>
              </a:rPr>
              <a:t> — в качестве второго уровня декомпозиции используются функциональные направления деятельности в проекте;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1100" dirty="0">
                <a:solidFill>
                  <a:schemeClr val="tx2"/>
                </a:solidFill>
                <a:latin typeface="Book Antiqua" panose="02040602050305030304" pitchFamily="18" charset="0"/>
              </a:rPr>
              <a:t>  •   </a:t>
            </a:r>
            <a:r>
              <a:rPr lang="ru-RU" altLang="en-US" sz="1100" b="1" dirty="0">
                <a:solidFill>
                  <a:schemeClr val="tx2"/>
                </a:solidFill>
                <a:latin typeface="Book Antiqua" panose="02040602050305030304" pitchFamily="18" charset="0"/>
              </a:rPr>
              <a:t>организационная</a:t>
            </a:r>
            <a:r>
              <a:rPr lang="ru-RU" altLang="en-US" sz="1100" dirty="0">
                <a:solidFill>
                  <a:schemeClr val="tx2"/>
                </a:solidFill>
                <a:latin typeface="Book Antiqua" panose="02040602050305030304" pitchFamily="18" charset="0"/>
              </a:rPr>
              <a:t> — в качестве второго уровня декомпозиции используются организации, задействованные в проекте;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1100" b="1" dirty="0">
                <a:solidFill>
                  <a:schemeClr val="tx2"/>
                </a:solidFill>
                <a:latin typeface="Book Antiqua" panose="02040602050305030304" pitchFamily="18" charset="0"/>
              </a:rPr>
              <a:t>  •   продуктовая </a:t>
            </a:r>
            <a:r>
              <a:rPr lang="ru-RU" altLang="en-US" sz="1100" dirty="0">
                <a:solidFill>
                  <a:schemeClr val="tx2"/>
                </a:solidFill>
                <a:latin typeface="Book Antiqua" panose="02040602050305030304" pitchFamily="18" charset="0"/>
              </a:rPr>
              <a:t>— в качестве второго уровня декомпозиции используются основные поставляемые результаты.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en-US" sz="300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en-US" sz="1200" dirty="0">
                <a:solidFill>
                  <a:schemeClr val="tx2"/>
                </a:solidFill>
                <a:latin typeface="Book Antiqua" panose="02040602050305030304" pitchFamily="18" charset="0"/>
              </a:rPr>
              <a:t>Для обеспечения </a:t>
            </a:r>
            <a:r>
              <a:rPr lang="ru-RU" altLang="en-US" sz="1200" b="1" dirty="0">
                <a:solidFill>
                  <a:schemeClr val="tx2"/>
                </a:solidFill>
                <a:latin typeface="Book Antiqua" panose="02040602050305030304" pitchFamily="18" charset="0"/>
              </a:rPr>
              <a:t>полноты описания мероприятий </a:t>
            </a:r>
            <a:r>
              <a:rPr lang="ru-RU" altLang="en-US" sz="1200" dirty="0">
                <a:solidFill>
                  <a:schemeClr val="tx2"/>
                </a:solidFill>
                <a:latin typeface="Book Antiqua" panose="02040602050305030304" pitchFamily="18" charset="0"/>
              </a:rPr>
              <a:t>рекомендуется включать в ИСР не только </a:t>
            </a:r>
            <a:r>
              <a:rPr lang="ru-RU" altLang="en-US" sz="1200" b="1" dirty="0">
                <a:solidFill>
                  <a:schemeClr val="tx2"/>
                </a:solidFill>
                <a:latin typeface="Book Antiqua" panose="02040602050305030304" pitchFamily="18" charset="0"/>
              </a:rPr>
              <a:t>работы по созданию продукта</a:t>
            </a:r>
            <a:r>
              <a:rPr lang="ru-RU" altLang="en-US" sz="1200" dirty="0">
                <a:solidFill>
                  <a:schemeClr val="tx2"/>
                </a:solidFill>
                <a:latin typeface="Book Antiqua" panose="02040602050305030304" pitchFamily="18" charset="0"/>
              </a:rPr>
              <a:t>, но и </a:t>
            </a:r>
            <a:r>
              <a:rPr lang="ru-RU" altLang="en-US" sz="1200" b="1" dirty="0">
                <a:solidFill>
                  <a:schemeClr val="tx2"/>
                </a:solidFill>
                <a:latin typeface="Book Antiqua" panose="02040602050305030304" pitchFamily="18" charset="0"/>
              </a:rPr>
              <a:t>работы по управлению проектами</a:t>
            </a:r>
            <a:r>
              <a:rPr lang="ru-RU" altLang="en-US" sz="1200" dirty="0">
                <a:solidFill>
                  <a:schemeClr val="tx2"/>
                </a:solidFill>
                <a:latin typeface="Book Antiqua" panose="02040602050305030304" pitchFamily="18" charset="0"/>
              </a:rPr>
              <a:t>, выделив их в отдельную ветвь структуры.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170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250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8355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4193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9915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5577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2935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Цель разработки календарного плана проекта</a:t>
            </a:r>
          </a:p>
          <a:p>
            <a:r>
              <a:rPr lang="ru-RU" dirty="0"/>
              <a:t>Целью создания календарного плана является обеспечение чёткой структуры выполнения задач проекта с учётом времени и ресурсов, что способствует:</a:t>
            </a:r>
          </a:p>
          <a:p>
            <a:pPr lvl="1"/>
            <a:r>
              <a:rPr lang="ru-RU" b="1" dirty="0"/>
              <a:t>планированию и координации</a:t>
            </a:r>
            <a:r>
              <a:rPr lang="ru-RU" dirty="0"/>
              <a:t>: определение последовательности выполнения задач и установление взаимосвязей между ними;</a:t>
            </a:r>
          </a:p>
          <a:p>
            <a:pPr lvl="1"/>
            <a:r>
              <a:rPr lang="ru-RU" b="1" dirty="0"/>
              <a:t>прогнозированию сроков</a:t>
            </a:r>
            <a:r>
              <a:rPr lang="ru-RU" dirty="0"/>
              <a:t>: оценка временных затрат на выполнение всех задач, что позволяет установить реалистичные сроки завершения проекта;</a:t>
            </a:r>
          </a:p>
          <a:p>
            <a:pPr lvl="1"/>
            <a:r>
              <a:rPr lang="ru-RU" b="1" dirty="0"/>
              <a:t>контролю и мониторингу</a:t>
            </a:r>
            <a:r>
              <a:rPr lang="ru-RU" dirty="0"/>
              <a:t>: возможность отслеживать выполнение задач и выявлять отклонения от плана;</a:t>
            </a:r>
          </a:p>
          <a:p>
            <a:pPr lvl="1"/>
            <a:r>
              <a:rPr lang="ru-RU" b="1" dirty="0"/>
              <a:t>оптимизации ресурсов</a:t>
            </a:r>
            <a:r>
              <a:rPr lang="ru-RU" dirty="0"/>
              <a:t>: эффективное распределение ресурсов, чтобы избежать простоев или перегрузки;</a:t>
            </a:r>
          </a:p>
          <a:p>
            <a:pPr lvl="1"/>
            <a:r>
              <a:rPr lang="ru-RU" b="1" dirty="0"/>
              <a:t>управлению изменениями</a:t>
            </a:r>
            <a:r>
              <a:rPr lang="ru-RU" dirty="0"/>
              <a:t>: адаптация плана к новым требованиям или непредвиденным обстоятельствам.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704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Прописываем план — из каких разделов состоит занятие.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Элементы календарного плана</a:t>
            </a:r>
          </a:p>
          <a:p>
            <a:r>
              <a:rPr lang="ru-RU" b="1" dirty="0"/>
              <a:t>Задачи, их типы и структура</a:t>
            </a:r>
          </a:p>
          <a:p>
            <a:r>
              <a:rPr lang="ru-RU" dirty="0"/>
              <a:t>Задача — это базовый элемент проекта, представляющий конкретное действие, которое должно быть выполнено для достижения цели.</a:t>
            </a:r>
          </a:p>
          <a:p>
            <a:r>
              <a:rPr lang="ru-RU" b="1" dirty="0"/>
              <a:t>Типы задач</a:t>
            </a:r>
            <a:endParaRPr lang="ru-RU" dirty="0"/>
          </a:p>
          <a:p>
            <a:r>
              <a:rPr lang="ru-RU" b="1" dirty="0"/>
              <a:t>Мелкие задачи (</a:t>
            </a:r>
            <a:r>
              <a:rPr lang="ru-RU" b="1" dirty="0" err="1"/>
              <a:t>Activity</a:t>
            </a:r>
            <a:r>
              <a:rPr lang="ru-RU" b="1" dirty="0"/>
              <a:t>)</a:t>
            </a:r>
            <a:endParaRPr lang="ru-RU" dirty="0"/>
          </a:p>
          <a:p>
            <a:pPr lvl="1"/>
            <a:r>
              <a:rPr lang="ru-RU" dirty="0"/>
              <a:t>Короткие действия, например «Установить программное обеспечение».</a:t>
            </a:r>
          </a:p>
          <a:p>
            <a:r>
              <a:rPr lang="ru-RU" b="1" dirty="0"/>
              <a:t>Основные задачи (</a:t>
            </a:r>
            <a:r>
              <a:rPr lang="ru-RU" b="1" dirty="0" err="1"/>
              <a:t>Summary</a:t>
            </a:r>
            <a:r>
              <a:rPr lang="ru-RU" b="1" dirty="0"/>
              <a:t> </a:t>
            </a:r>
            <a:r>
              <a:rPr lang="ru-RU" b="1" dirty="0" err="1"/>
              <a:t>Task</a:t>
            </a:r>
            <a:r>
              <a:rPr lang="ru-RU" b="1" dirty="0"/>
              <a:t>)</a:t>
            </a:r>
            <a:endParaRPr lang="ru-RU" dirty="0"/>
          </a:p>
          <a:p>
            <a:pPr lvl="1"/>
            <a:r>
              <a:rPr lang="ru-RU" dirty="0"/>
              <a:t>Включают несколько мелких задач, например «Подготовка сервера».</a:t>
            </a:r>
          </a:p>
          <a:p>
            <a:r>
              <a:rPr lang="ru-RU" b="1" dirty="0" err="1"/>
              <a:t>Межпроектные</a:t>
            </a:r>
            <a:r>
              <a:rPr lang="ru-RU" b="1" dirty="0"/>
              <a:t> задачи</a:t>
            </a:r>
            <a:endParaRPr lang="ru-RU" dirty="0"/>
          </a:p>
          <a:p>
            <a:pPr lvl="1"/>
            <a:r>
              <a:rPr lang="ru-RU" dirty="0"/>
              <a:t>Задачи, имеющие зависимость от других проектов.</a:t>
            </a:r>
          </a:p>
          <a:p>
            <a:r>
              <a:rPr lang="ru-RU" b="1" dirty="0"/>
              <a:t>Вехи (</a:t>
            </a:r>
            <a:r>
              <a:rPr lang="ru-RU" b="1" dirty="0" err="1"/>
              <a:t>Milestones</a:t>
            </a:r>
            <a:r>
              <a:rPr lang="ru-RU" b="1" dirty="0"/>
              <a:t>)</a:t>
            </a:r>
            <a:r>
              <a:rPr lang="ru-RU" dirty="0"/>
              <a:t>:</a:t>
            </a:r>
          </a:p>
          <a:p>
            <a:pPr lvl="1"/>
            <a:r>
              <a:rPr lang="ru-RU" dirty="0"/>
              <a:t>Ключевые события, не имеющие продолжительности, например «Тестирование завершено».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7124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Процедура создания календарного плана</a:t>
            </a:r>
          </a:p>
          <a:p>
            <a:pPr lvl="1"/>
            <a:r>
              <a:rPr lang="ru-RU" b="0" dirty="0"/>
              <a:t>1. Идентификация основных этапов проекта.</a:t>
            </a:r>
          </a:p>
          <a:p>
            <a:pPr lvl="1"/>
            <a:r>
              <a:rPr lang="ru-RU" b="0" dirty="0"/>
              <a:t>2. Разбиение работ на детали (метод WBS — Work </a:t>
            </a:r>
            <a:r>
              <a:rPr lang="ru-RU" b="0" dirty="0" err="1"/>
              <a:t>Breakdown</a:t>
            </a:r>
            <a:r>
              <a:rPr lang="ru-RU" b="0" dirty="0"/>
              <a:t> </a:t>
            </a:r>
            <a:r>
              <a:rPr lang="ru-RU" b="0" dirty="0" err="1"/>
              <a:t>Structure</a:t>
            </a:r>
            <a:r>
              <a:rPr lang="ru-RU" b="0" dirty="0"/>
              <a:t>).</a:t>
            </a:r>
          </a:p>
          <a:p>
            <a:pPr lvl="1"/>
            <a:r>
              <a:rPr lang="ru-RU" b="0" dirty="0"/>
              <a:t>3. Установление последовательности выполнения задач.</a:t>
            </a:r>
          </a:p>
          <a:p>
            <a:endParaRPr lang="ru-RU" dirty="0"/>
          </a:p>
          <a:p>
            <a:r>
              <a:rPr lang="ru-RU" dirty="0"/>
              <a:t>Рассмотрим все этапы</a:t>
            </a:r>
            <a:r>
              <a:rPr lang="ru-RU" baseline="0" dirty="0"/>
              <a:t> подробно:</a:t>
            </a:r>
            <a:br>
              <a:rPr lang="ru-RU" baseline="0" dirty="0"/>
            </a:br>
            <a:r>
              <a:rPr lang="ru-RU" b="1" dirty="0"/>
              <a:t>1. Идентификация основных этапов проекта</a:t>
            </a:r>
          </a:p>
          <a:p>
            <a:r>
              <a:rPr lang="ru-RU" dirty="0"/>
              <a:t>Этапы проекта представляют крупные блоки работ, объединяющие задачи с общей целью.</a:t>
            </a:r>
          </a:p>
          <a:p>
            <a:r>
              <a:rPr lang="ru-RU" b="1" dirty="0"/>
              <a:t>Пример этапов ИТ-проекта</a:t>
            </a:r>
            <a:r>
              <a:rPr lang="ru-RU" dirty="0"/>
              <a:t>: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dirty="0"/>
              <a:t>Анализ требований.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dirty="0"/>
              <a:t>Разработка технического задания.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dirty="0"/>
              <a:t>Разработка программного обеспечения.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dirty="0"/>
              <a:t>Тестирование и внедрение.</a:t>
            </a:r>
          </a:p>
          <a:p>
            <a:r>
              <a:rPr lang="ru-RU" b="1" dirty="0"/>
              <a:t>Практический совет</a:t>
            </a:r>
            <a:r>
              <a:rPr lang="ru-RU" dirty="0"/>
              <a:t>: определите этапы на основании жизненного цикла проекта (инициация, планирование, выполнение, завершение).</a:t>
            </a:r>
          </a:p>
          <a:p>
            <a:endParaRPr lang="ru-RU" dirty="0"/>
          </a:p>
          <a:p>
            <a:r>
              <a:rPr lang="ru-RU" b="1" dirty="0"/>
              <a:t>2. Разбиение работ на детали (метод WBS — Work </a:t>
            </a:r>
            <a:r>
              <a:rPr lang="ru-RU" b="1" dirty="0" err="1"/>
              <a:t>Breakdown</a:t>
            </a:r>
            <a:r>
              <a:rPr lang="ru-RU" b="1" dirty="0"/>
              <a:t> </a:t>
            </a:r>
            <a:r>
              <a:rPr lang="ru-RU" b="1" dirty="0" err="1"/>
              <a:t>Structure</a:t>
            </a:r>
            <a:r>
              <a:rPr lang="ru-RU" b="1" dirty="0"/>
              <a:t>)</a:t>
            </a:r>
          </a:p>
          <a:p>
            <a:r>
              <a:rPr lang="ru-RU" b="1" dirty="0"/>
              <a:t>Метод WBS</a:t>
            </a:r>
            <a:r>
              <a:rPr lang="ru-RU" dirty="0"/>
              <a:t> — это иерархическая структура, которая делит проект на управляемые компоненты:</a:t>
            </a:r>
          </a:p>
          <a:p>
            <a:pPr marL="228600" indent="-228600">
              <a:buFont typeface="+mj-lt"/>
              <a:buAutoNum type="arabicPeriod"/>
            </a:pPr>
            <a:r>
              <a:rPr lang="ru-RU" b="1" dirty="0"/>
              <a:t>Уровень 1</a:t>
            </a:r>
            <a:r>
              <a:rPr lang="ru-RU" dirty="0"/>
              <a:t>: основные этапы проекта.</a:t>
            </a:r>
          </a:p>
          <a:p>
            <a:pPr marL="228600" indent="-228600">
              <a:buFont typeface="+mj-lt"/>
              <a:buAutoNum type="arabicPeriod"/>
            </a:pPr>
            <a:r>
              <a:rPr lang="ru-RU" b="1" dirty="0"/>
              <a:t>Уровень 2</a:t>
            </a:r>
            <a:r>
              <a:rPr lang="ru-RU" dirty="0"/>
              <a:t>: основные задачи этапа.</a:t>
            </a:r>
          </a:p>
          <a:p>
            <a:pPr marL="228600" indent="-228600">
              <a:buFont typeface="+mj-lt"/>
              <a:buAutoNum type="arabicPeriod"/>
            </a:pPr>
            <a:r>
              <a:rPr lang="ru-RU" b="1" dirty="0"/>
              <a:t>Уровень 3</a:t>
            </a:r>
            <a:r>
              <a:rPr lang="ru-RU" dirty="0"/>
              <a:t>: детализированные задачи (активности).</a:t>
            </a:r>
          </a:p>
          <a:p>
            <a:r>
              <a:rPr lang="ru-RU" b="1" dirty="0"/>
              <a:t>Преимущества WBS</a:t>
            </a:r>
            <a:endParaRPr lang="ru-RU" dirty="0"/>
          </a:p>
          <a:p>
            <a:r>
              <a:rPr lang="ru-RU" dirty="0"/>
              <a:t>Упрощение управления проектом.</a:t>
            </a:r>
          </a:p>
          <a:p>
            <a:r>
              <a:rPr lang="ru-RU" dirty="0"/>
              <a:t>Чёткая структура задач и их ответственности.</a:t>
            </a:r>
          </a:p>
          <a:p>
            <a:r>
              <a:rPr lang="ru-RU" dirty="0"/>
              <a:t>Удобство для оценки сроков и затрат.</a:t>
            </a:r>
          </a:p>
          <a:p>
            <a:endParaRPr lang="ru-RU" dirty="0"/>
          </a:p>
          <a:p>
            <a:r>
              <a:rPr lang="ru-RU" dirty="0"/>
              <a:t>Этап 3 рассмотрим отдельно.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9874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Установление последовательности выполнения задач</a:t>
            </a:r>
          </a:p>
          <a:p>
            <a:pPr lvl="1"/>
            <a:r>
              <a:rPr lang="ru-RU" b="1" dirty="0"/>
              <a:t>Шаги</a:t>
            </a:r>
            <a:endParaRPr lang="ru-RU" dirty="0"/>
          </a:p>
          <a:p>
            <a:pPr lvl="1"/>
            <a:r>
              <a:rPr lang="ru-RU" b="1" dirty="0"/>
              <a:t>Составление списка задач</a:t>
            </a:r>
            <a:endParaRPr lang="ru-RU" dirty="0"/>
          </a:p>
          <a:p>
            <a:pPr lvl="2"/>
            <a:r>
              <a:rPr lang="ru-RU" dirty="0"/>
              <a:t>Перечислите все задачи, включая зависимости.</a:t>
            </a:r>
          </a:p>
          <a:p>
            <a:pPr lvl="1"/>
            <a:r>
              <a:rPr lang="ru-RU" b="1" dirty="0"/>
              <a:t>Определение зависимостей</a:t>
            </a:r>
            <a:endParaRPr lang="ru-RU" dirty="0"/>
          </a:p>
          <a:p>
            <a:pPr lvl="2"/>
            <a:r>
              <a:rPr lang="ru-RU" dirty="0"/>
              <a:t>Установите связи между задачами (FS, SS, FF, SF).</a:t>
            </a:r>
          </a:p>
          <a:p>
            <a:pPr lvl="1"/>
            <a:r>
              <a:rPr lang="ru-RU" b="1" dirty="0"/>
              <a:t>Построение сетевой диаграммы</a:t>
            </a:r>
            <a:endParaRPr lang="ru-RU" dirty="0"/>
          </a:p>
          <a:p>
            <a:pPr lvl="2"/>
            <a:r>
              <a:rPr lang="ru-RU" dirty="0"/>
              <a:t>Визуализируйте задачи и их зависимости.</a:t>
            </a:r>
          </a:p>
          <a:p>
            <a:pPr lvl="1"/>
            <a:r>
              <a:rPr lang="ru-RU" b="1" dirty="0"/>
              <a:t>Распределение задач по времени</a:t>
            </a:r>
            <a:endParaRPr lang="ru-RU" dirty="0"/>
          </a:p>
          <a:p>
            <a:pPr lvl="2"/>
            <a:r>
              <a:rPr lang="ru-RU" dirty="0"/>
              <a:t>Учитывайте длительность и ресурсы для каждой задачи.</a:t>
            </a:r>
          </a:p>
          <a:p>
            <a:pPr lvl="1"/>
            <a:r>
              <a:rPr lang="ru-RU" b="1" dirty="0"/>
              <a:t>Установление вех</a:t>
            </a:r>
            <a:endParaRPr lang="ru-RU" dirty="0"/>
          </a:p>
          <a:p>
            <a:pPr lvl="2"/>
            <a:r>
              <a:rPr lang="ru-RU" dirty="0"/>
              <a:t>Обозначьте ключевые точки контроля, такие как «Сдача тестового продукта».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2702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Установление сроков выполнения задач</a:t>
            </a:r>
          </a:p>
          <a:p>
            <a:r>
              <a:rPr lang="ru-RU" b="1" dirty="0"/>
              <a:t>Определение длительности задачи</a:t>
            </a:r>
            <a:endParaRPr lang="ru-RU" dirty="0"/>
          </a:p>
          <a:p>
            <a:pPr lvl="1"/>
            <a:r>
              <a:rPr lang="ru-RU" dirty="0"/>
              <a:t>Используются экспертные оценки или аналогичные проекты.</a:t>
            </a:r>
          </a:p>
          <a:p>
            <a:pPr lvl="1"/>
            <a:r>
              <a:rPr lang="ru-RU" dirty="0"/>
              <a:t>Длительность задачи выражается в днях, часах или неделях.</a:t>
            </a:r>
          </a:p>
          <a:p>
            <a:r>
              <a:rPr lang="ru-RU" b="1" dirty="0"/>
              <a:t>Методы оценки сроков</a:t>
            </a:r>
            <a:endParaRPr lang="ru-RU" dirty="0"/>
          </a:p>
          <a:p>
            <a:pPr lvl="1"/>
            <a:r>
              <a:rPr lang="ru-RU" b="1" dirty="0"/>
              <a:t>Точная оценка</a:t>
            </a:r>
            <a:r>
              <a:rPr lang="ru-RU" dirty="0"/>
              <a:t>: когда известны все параметры задачи.</a:t>
            </a:r>
          </a:p>
          <a:p>
            <a:pPr lvl="1"/>
            <a:r>
              <a:rPr lang="ru-RU" b="1" dirty="0"/>
              <a:t>Диапазон оценки (PERT)</a:t>
            </a:r>
            <a:r>
              <a:rPr lang="ru-RU" dirty="0"/>
              <a:t>: использование трёх оценок (оптимистичной, вероятной и пессимистичной) для расчёта средней длительности.</a:t>
            </a:r>
          </a:p>
          <a:p>
            <a:pPr lvl="2"/>
            <a:r>
              <a:rPr lang="ru-RU" dirty="0"/>
              <a:t>Формула: </a:t>
            </a:r>
            <a:r>
              <a:rPr lang="ru-RU" i="1" dirty="0"/>
              <a:t>(Оптимистичная + 4 × Вероятная + Пессимистичная) ÷ 6</a:t>
            </a:r>
            <a:endParaRPr lang="ru-RU" dirty="0"/>
          </a:p>
          <a:p>
            <a:r>
              <a:rPr lang="ru-RU" b="1" dirty="0"/>
              <a:t>Факторы, влияющие на сроки</a:t>
            </a:r>
            <a:endParaRPr lang="ru-RU" dirty="0"/>
          </a:p>
          <a:p>
            <a:pPr lvl="1"/>
            <a:r>
              <a:rPr lang="ru-RU" dirty="0"/>
              <a:t>Доступность ресурсов.</a:t>
            </a:r>
          </a:p>
          <a:p>
            <a:pPr lvl="1"/>
            <a:r>
              <a:rPr lang="ru-RU" dirty="0"/>
              <a:t>Ограничения по календарю (выходные дни, праздники).</a:t>
            </a:r>
          </a:p>
          <a:p>
            <a:pPr lvl="1"/>
            <a:r>
              <a:rPr lang="ru-RU" dirty="0"/>
              <a:t>Приоритет задачи в проекте.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2113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Определение зависимостей между задачами</a:t>
            </a:r>
          </a:p>
          <a:p>
            <a:r>
              <a:rPr lang="ru-RU" b="1" dirty="0"/>
              <a:t>Типы связей между задачами</a:t>
            </a:r>
            <a:endParaRPr lang="ru-RU" dirty="0"/>
          </a:p>
          <a:p>
            <a:r>
              <a:rPr lang="ru-RU" b="1" dirty="0" err="1"/>
              <a:t>Finish-to-Start</a:t>
            </a:r>
            <a:r>
              <a:rPr lang="ru-RU" b="1" dirty="0"/>
              <a:t> (FS)</a:t>
            </a:r>
            <a:r>
              <a:rPr lang="ru-RU" dirty="0"/>
              <a:t>: одна задача не может начаться, пока другая не завершится.</a:t>
            </a:r>
          </a:p>
          <a:p>
            <a:pPr lvl="1"/>
            <a:r>
              <a:rPr lang="ru-RU" dirty="0"/>
              <a:t>Пример: «Завершение настройки сервера» → «Установка приложения».</a:t>
            </a:r>
          </a:p>
          <a:p>
            <a:r>
              <a:rPr lang="ru-RU" b="1" dirty="0" err="1"/>
              <a:t>Start-to-Start</a:t>
            </a:r>
            <a:r>
              <a:rPr lang="ru-RU" b="1" dirty="0"/>
              <a:t> (SS)</a:t>
            </a:r>
            <a:r>
              <a:rPr lang="ru-RU" dirty="0"/>
              <a:t>: две задачи начинаются одновременно.</a:t>
            </a:r>
          </a:p>
          <a:p>
            <a:pPr lvl="1"/>
            <a:r>
              <a:rPr lang="ru-RU" dirty="0"/>
              <a:t>Пример: «Сбор данных» и «Анализ данных».</a:t>
            </a:r>
          </a:p>
          <a:p>
            <a:r>
              <a:rPr lang="ru-RU" b="1" dirty="0" err="1"/>
              <a:t>Finish-to-Finish</a:t>
            </a:r>
            <a:r>
              <a:rPr lang="ru-RU" b="1" dirty="0"/>
              <a:t> (FF)</a:t>
            </a:r>
            <a:r>
              <a:rPr lang="ru-RU" dirty="0"/>
              <a:t>: две задачи должны закончиться одновременно.</a:t>
            </a:r>
          </a:p>
          <a:p>
            <a:pPr lvl="1"/>
            <a:r>
              <a:rPr lang="ru-RU" dirty="0"/>
              <a:t>Пример: «Тестирование ПО» и «Разработка документации».</a:t>
            </a:r>
          </a:p>
          <a:p>
            <a:r>
              <a:rPr lang="ru-RU" b="1" dirty="0" err="1"/>
              <a:t>Start-to-Finish</a:t>
            </a:r>
            <a:r>
              <a:rPr lang="ru-RU" b="1" dirty="0"/>
              <a:t> (SF)</a:t>
            </a:r>
            <a:r>
              <a:rPr lang="ru-RU" dirty="0"/>
              <a:t>: задача не может завершиться, пока другая не начнётся (редко используется).</a:t>
            </a:r>
          </a:p>
          <a:p>
            <a:pPr lvl="1"/>
            <a:r>
              <a:rPr lang="ru-RU" dirty="0"/>
              <a:t>Пример: «Поддержка старой системы» заканчивается, когда начнётся новая.</a:t>
            </a:r>
          </a:p>
          <a:p>
            <a:r>
              <a:rPr lang="ru-RU" b="1" dirty="0"/>
              <a:t>Лаг и опережение</a:t>
            </a:r>
            <a:endParaRPr lang="ru-RU" dirty="0"/>
          </a:p>
          <a:p>
            <a:r>
              <a:rPr lang="ru-RU" b="1" dirty="0"/>
              <a:t>Лаг</a:t>
            </a:r>
            <a:r>
              <a:rPr lang="ru-RU" dirty="0"/>
              <a:t>: задержка между задачами.</a:t>
            </a:r>
          </a:p>
          <a:p>
            <a:pPr lvl="1"/>
            <a:r>
              <a:rPr lang="ru-RU" dirty="0"/>
              <a:t>Пример: задача B начинается через 2 дня после завершения задачи A.</a:t>
            </a:r>
          </a:p>
          <a:p>
            <a:r>
              <a:rPr lang="ru-RU" b="1" dirty="0"/>
              <a:t>Опережение</a:t>
            </a:r>
            <a:r>
              <a:rPr lang="ru-RU" dirty="0"/>
              <a:t>: начало задачи B раньше завершения задачи A.</a:t>
            </a:r>
          </a:p>
          <a:p>
            <a:pPr lvl="1"/>
            <a:r>
              <a:rPr lang="ru-RU" dirty="0"/>
              <a:t>Пример: тестирование ПО начинается на 50% завершения разработки.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8256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err="1"/>
              <a:t>Jira</a:t>
            </a:r>
            <a:endParaRPr lang="ru-RU" b="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dirty="0"/>
              <a:t>Инструмент для управления проектами, широко используемый в гибких методологиях (</a:t>
            </a:r>
            <a:r>
              <a:rPr lang="ru-RU" dirty="0" err="1"/>
              <a:t>Agile</a:t>
            </a:r>
            <a:r>
              <a:rPr lang="ru-RU" dirty="0"/>
              <a:t>, Скрам, Канбан).</a:t>
            </a:r>
          </a:p>
          <a:p>
            <a:r>
              <a:rPr lang="ru-RU" b="1" dirty="0"/>
              <a:t>Ключевые функции</a:t>
            </a:r>
            <a:endParaRPr lang="ru-RU" b="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dirty="0"/>
              <a:t>Ведение бэклога задач.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dirty="0"/>
              <a:t>Планирование спринтов и задач.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dirty="0"/>
              <a:t>Интеграция с инструментами разработки (например, </a:t>
            </a:r>
            <a:r>
              <a:rPr lang="ru-RU" dirty="0" err="1"/>
              <a:t>Git</a:t>
            </a:r>
            <a:r>
              <a:rPr lang="ru-RU" dirty="0"/>
              <a:t>).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dirty="0"/>
              <a:t>Генерация диаграмм </a:t>
            </a:r>
            <a:r>
              <a:rPr lang="ru-RU" dirty="0" err="1"/>
              <a:t>Burn</a:t>
            </a:r>
            <a:r>
              <a:rPr lang="en-US" dirty="0"/>
              <a:t>d</a:t>
            </a:r>
            <a:r>
              <a:rPr lang="ru-RU" dirty="0" err="1"/>
              <a:t>own</a:t>
            </a:r>
            <a:r>
              <a:rPr lang="ru-RU" dirty="0"/>
              <a:t> и отчётов.</a:t>
            </a:r>
          </a:p>
          <a:p>
            <a:r>
              <a:rPr lang="ru-RU" b="1" dirty="0"/>
              <a:t>Применение</a:t>
            </a:r>
            <a:endParaRPr lang="ru-RU" b="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dirty="0"/>
              <a:t>Подходит для гибких проектов, особенно в ИТ-сфере.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882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4410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85712286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06875750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dirty="0" err="1"/>
              <a:t>Что</a:t>
            </a:r>
            <a:r>
              <a:rPr dirty="0"/>
              <a:t> </a:t>
            </a:r>
            <a:r>
              <a:rPr dirty="0" err="1"/>
              <a:t>узнаем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занятии</a:t>
            </a:r>
            <a:r>
              <a:rPr lang="ru-RU" dirty="0"/>
              <a:t>.</a:t>
            </a:r>
            <a:endParaRPr dirty="0"/>
          </a:p>
        </p:txBody>
      </p:sp>
      <p:sp>
        <p:nvSpPr>
          <p:cNvPr id="202655560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1754401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90353998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1200" b="0" i="0" u="none" strike="noStrike" cap="none" spc="0" dirty="0" err="1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Вопрос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-</a:t>
            </a:r>
            <a:r>
              <a:rPr lang="en-US" sz="1200" b="0" i="0" u="none" strike="noStrike" cap="none" spc="0" dirty="0" err="1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интерактив</a:t>
            </a:r>
            <a:r>
              <a:rPr lang="en-US" sz="1200" b="0" i="0" u="none" strike="noStrike" cap="none" spc="0" dirty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,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 вовлечение слушателей, подводка к .теме</a:t>
            </a:r>
            <a:endParaRPr dirty="0"/>
          </a:p>
        </p:txBody>
      </p:sp>
      <p:sp>
        <p:nvSpPr>
          <p:cNvPr id="29698216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08765935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08672319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dirty="0" err="1"/>
              <a:t>Что</a:t>
            </a:r>
            <a:r>
              <a:rPr dirty="0"/>
              <a:t> </a:t>
            </a:r>
            <a:r>
              <a:rPr dirty="0" err="1"/>
              <a:t>узнаем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занятии</a:t>
            </a:r>
            <a:r>
              <a:rPr lang="ru-RU" dirty="0"/>
              <a:t>.</a:t>
            </a:r>
            <a:endParaRPr dirty="0"/>
          </a:p>
        </p:txBody>
      </p:sp>
      <p:sp>
        <p:nvSpPr>
          <p:cNvPr id="129949735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12779510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40819837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1200" b="0" i="0" u="none" strike="noStrike" cap="none" spc="0" dirty="0" err="1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Вопрос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-</a:t>
            </a:r>
            <a:r>
              <a:rPr lang="en-US" sz="1200" b="0" i="0" u="none" strike="noStrike" cap="none" spc="0" dirty="0" err="1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интерактив</a:t>
            </a:r>
            <a:r>
              <a:rPr lang="en-US" sz="1200" b="0" i="0" u="none" strike="noStrike" cap="none" spc="0" dirty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,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 вовлечение слушателей, подводка к теме.</a:t>
            </a:r>
            <a:endParaRPr dirty="0"/>
          </a:p>
        </p:txBody>
      </p:sp>
      <p:sp>
        <p:nvSpPr>
          <p:cNvPr id="157392112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411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Каждую </a:t>
            </a:r>
            <a:r>
              <a:rPr lang="ru-RU" sz="1200" b="0" i="0" u="none" strike="noStrike" cap="none" spc="0" dirty="0" err="1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подтему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 начинаем со слайда-разделителя.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357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/>
              <a:t>Рассказать ещё про </a:t>
            </a:r>
            <a:r>
              <a:rPr lang="ru-RU" b="1" dirty="0" err="1"/>
              <a:t>предпроект</a:t>
            </a:r>
            <a:r>
              <a:rPr lang="ru-RU" b="1" dirty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295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764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Титульный слайд 1">
    <p:bg>
      <p:bgPr>
        <a:solidFill>
          <a:srgbClr val="F1F8F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Текст 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10525143" y="482012"/>
            <a:ext cx="1282403" cy="30777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r">
              <a:spcBef>
                <a:spcPts val="0"/>
              </a:spcBef>
              <a:buNone/>
              <a:defRPr lang="ru-RU" sz="2000">
                <a:solidFill>
                  <a:schemeClr val="tx1"/>
                </a:solidFill>
                <a:latin typeface="Arial"/>
              </a:defRPr>
            </a:lvl1pPr>
          </a:lstStyle>
          <a:p>
            <a:pPr marL="228600" lvl="0" indent="-228600">
              <a:lnSpc>
                <a:spcPct val="100000"/>
              </a:lnSpc>
              <a:defRPr/>
            </a:pPr>
            <a:r>
              <a:rPr lang="en-US"/>
              <a:t>00.00.202</a:t>
            </a:r>
            <a:r>
              <a:rPr lang="ru-RU"/>
              <a:t>5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 bwMode="auto">
          <a:xfrm>
            <a:off x="392407" y="2279703"/>
            <a:ext cx="8482112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20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>
              <a:lnSpc>
                <a:spcPct val="100000"/>
              </a:lnSpc>
              <a:spcBef>
                <a:spcPts val="1000"/>
              </a:spcBef>
              <a:buFont typeface="Arial"/>
              <a:buNone/>
              <a:defRPr/>
            </a:pPr>
            <a:r>
              <a:rPr lang="ru-RU"/>
              <a:t>Подзаголовок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392407" y="394505"/>
            <a:ext cx="8469310" cy="1523357"/>
          </a:xfrm>
          <a:prstGeom prst="rect">
            <a:avLst/>
          </a:prstGeom>
        </p:spPr>
        <p:txBody>
          <a:bodyPr wrap="square" lIns="0" tIns="72000" rIns="0" bIns="0" anchor="t" anchorCtr="0">
            <a:spAutoFit/>
          </a:bodyPr>
          <a:lstStyle>
            <a:lvl1pPr algn="l" defTabSz="914400">
              <a:lnSpc>
                <a:spcPct val="70000"/>
              </a:lnSpc>
              <a:spcBef>
                <a:spcPts val="0"/>
              </a:spcBef>
              <a:buNone/>
              <a:defRPr lang="en-US" sz="6600" b="1" spc="-7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/>
              <a:t>Длинный заголовок </a:t>
            </a:r>
            <a:br>
              <a:rPr lang="ru-RU"/>
            </a:br>
            <a:r>
              <a:rPr lang="ru-RU"/>
              <a:t>в две строки</a:t>
            </a:r>
            <a:endParaRPr lang="en-US"/>
          </a:p>
        </p:txBody>
      </p:sp>
      <p:pic>
        <p:nvPicPr>
          <p:cNvPr id="7" name="Т1"/>
          <p:cNvPicPr>
            <a:picLocks noChangeAspect="1"/>
          </p:cNvPicPr>
          <p:nvPr userDrawn="1"/>
        </p:nvPicPr>
        <p:blipFill>
          <a:blip r:embed="rId2"/>
          <a:srcRect t="2251" b="2251"/>
          <a:stretch/>
        </p:blipFill>
        <p:spPr bwMode="auto">
          <a:xfrm>
            <a:off x="384366" y="5938771"/>
            <a:ext cx="1446895" cy="5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/>
          <a:srcRect t="-2336"/>
          <a:stretch/>
        </p:blipFill>
        <p:spPr bwMode="auto">
          <a:xfrm>
            <a:off x="3078480" y="1183376"/>
            <a:ext cx="9113520" cy="56746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5 колон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Текст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32619" y="1011238"/>
            <a:ext cx="961625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  <p:sp>
        <p:nvSpPr>
          <p:cNvPr id="7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16256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8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j-lt"/>
              <a:ea typeface="Verdana"/>
              <a:cs typeface="Verdana"/>
            </a:endParaRPr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17"/>
          </p:nvPr>
        </p:nvSpPr>
        <p:spPr bwMode="auto">
          <a:xfrm>
            <a:off x="431799" y="2945074"/>
            <a:ext cx="2111376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20" name="Текст 5"/>
          <p:cNvSpPr>
            <a:spLocks noGrp="1"/>
          </p:cNvSpPr>
          <p:nvPr>
            <p:ph type="body" sz="quarter" idx="18"/>
          </p:nvPr>
        </p:nvSpPr>
        <p:spPr bwMode="auto">
          <a:xfrm>
            <a:off x="2741862" y="2945074"/>
            <a:ext cx="2111376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19"/>
          </p:nvPr>
        </p:nvSpPr>
        <p:spPr bwMode="auto">
          <a:xfrm>
            <a:off x="5051925" y="2945074"/>
            <a:ext cx="2111376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20"/>
          </p:nvPr>
        </p:nvSpPr>
        <p:spPr bwMode="auto">
          <a:xfrm>
            <a:off x="7352363" y="2945074"/>
            <a:ext cx="2111376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23" name="Текст 5"/>
          <p:cNvSpPr>
            <a:spLocks noGrp="1"/>
          </p:cNvSpPr>
          <p:nvPr>
            <p:ph type="body" sz="quarter" idx="21"/>
          </p:nvPr>
        </p:nvSpPr>
        <p:spPr bwMode="auto">
          <a:xfrm>
            <a:off x="9652801" y="2945074"/>
            <a:ext cx="2111376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 + фото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 bwMode="auto">
          <a:xfrm>
            <a:off x="7343774" y="0"/>
            <a:ext cx="4848225" cy="6858000"/>
          </a:xfrm>
          <a:prstGeom prst="rect">
            <a:avLst/>
          </a:prstGeom>
          <a:solidFill>
            <a:srgbClr val="151515"/>
          </a:solidFill>
        </p:spPr>
        <p:txBody>
          <a:bodyPr/>
          <a:lstStyle>
            <a:lvl1pPr>
              <a:defRPr lang="ru-RU">
                <a:solidFill>
                  <a:srgbClr val="151515"/>
                </a:solidFill>
              </a:defRPr>
            </a:lvl1pPr>
          </a:lstStyle>
          <a:p>
            <a:pPr lvl="0">
              <a:defRPr/>
            </a:pPr>
            <a:endParaRPr lang="ru-RU"/>
          </a:p>
        </p:txBody>
      </p:sp>
      <p:sp>
        <p:nvSpPr>
          <p:cNvPr id="10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6266564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14"/>
          </p:nvPr>
        </p:nvSpPr>
        <p:spPr bwMode="auto">
          <a:xfrm>
            <a:off x="431799" y="1022549"/>
            <a:ext cx="6266565" cy="443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 b="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2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j-lt"/>
              <a:ea typeface="Verdana"/>
              <a:cs typeface="Verdana"/>
            </a:endParaRPr>
          </a:p>
        </p:txBody>
      </p:sp>
      <p:sp>
        <p:nvSpPr>
          <p:cNvPr id="8" name="Полилиния: фигура 3"/>
          <p:cNvSpPr/>
          <p:nvPr userDrawn="1"/>
        </p:nvSpPr>
        <p:spPr bwMode="auto">
          <a:xfrm>
            <a:off x="11196443" y="443503"/>
            <a:ext cx="562938" cy="401047"/>
          </a:xfrm>
          <a:custGeom>
            <a:avLst/>
            <a:gdLst>
              <a:gd name="connsiteX0" fmla="*/ 241705 w 564708"/>
              <a:gd name="connsiteY0" fmla="*/ 160605 h 402308"/>
              <a:gd name="connsiteX1" fmla="*/ 401911 w 564708"/>
              <a:gd name="connsiteY1" fmla="*/ 160605 h 402308"/>
              <a:gd name="connsiteX2" fmla="*/ 401911 w 564708"/>
              <a:gd name="connsiteY2" fmla="*/ 242103 h 402308"/>
              <a:gd name="connsiteX3" fmla="*/ 241705 w 564708"/>
              <a:gd name="connsiteY3" fmla="*/ 242103 h 402308"/>
              <a:gd name="connsiteX4" fmla="*/ 241705 w 564708"/>
              <a:gd name="connsiteY4" fmla="*/ 402309 h 402308"/>
              <a:gd name="connsiteX5" fmla="*/ 160207 w 564708"/>
              <a:gd name="connsiteY5" fmla="*/ 402309 h 402308"/>
              <a:gd name="connsiteX6" fmla="*/ 160207 w 564708"/>
              <a:gd name="connsiteY6" fmla="*/ 242103 h 402308"/>
              <a:gd name="connsiteX7" fmla="*/ 0 w 564708"/>
              <a:gd name="connsiteY7" fmla="*/ 242103 h 402308"/>
              <a:gd name="connsiteX8" fmla="*/ 0 w 564708"/>
              <a:gd name="connsiteY8" fmla="*/ 160605 h 402308"/>
              <a:gd name="connsiteX9" fmla="*/ 160207 w 564708"/>
              <a:gd name="connsiteY9" fmla="*/ 160605 h 402308"/>
              <a:gd name="connsiteX10" fmla="*/ 160207 w 564708"/>
              <a:gd name="connsiteY10" fmla="*/ 399 h 402308"/>
              <a:gd name="connsiteX11" fmla="*/ 241705 w 564708"/>
              <a:gd name="connsiteY11" fmla="*/ 399 h 402308"/>
              <a:gd name="connsiteX12" fmla="*/ 241705 w 564708"/>
              <a:gd name="connsiteY12" fmla="*/ 160605 h 402308"/>
              <a:gd name="connsiteX13" fmla="*/ 241705 w 564708"/>
              <a:gd name="connsiteY13" fmla="*/ 160605 h 402308"/>
              <a:gd name="connsiteX14" fmla="*/ 483210 w 564708"/>
              <a:gd name="connsiteY14" fmla="*/ 0 h 402308"/>
              <a:gd name="connsiteX15" fmla="*/ 483210 w 564708"/>
              <a:gd name="connsiteY15" fmla="*/ 402309 h 402308"/>
              <a:gd name="connsiteX16" fmla="*/ 564709 w 564708"/>
              <a:gd name="connsiteY16" fmla="*/ 402309 h 402308"/>
              <a:gd name="connsiteX17" fmla="*/ 564709 w 564708"/>
              <a:gd name="connsiteY17" fmla="*/ 0 h 402308"/>
              <a:gd name="connsiteX18" fmla="*/ 483210 w 564708"/>
              <a:gd name="connsiteY18" fmla="*/ 0 h 4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4708" h="402308" extrusionOk="0">
                <a:moveTo>
                  <a:pt x="241705" y="160605"/>
                </a:moveTo>
                <a:lnTo>
                  <a:pt x="401911" y="160605"/>
                </a:lnTo>
                <a:lnTo>
                  <a:pt x="401911" y="242103"/>
                </a:lnTo>
                <a:lnTo>
                  <a:pt x="241705" y="242103"/>
                </a:lnTo>
                <a:lnTo>
                  <a:pt x="241705" y="402309"/>
                </a:lnTo>
                <a:lnTo>
                  <a:pt x="160207" y="402309"/>
                </a:lnTo>
                <a:lnTo>
                  <a:pt x="160207" y="242103"/>
                </a:lnTo>
                <a:lnTo>
                  <a:pt x="0" y="242103"/>
                </a:lnTo>
                <a:lnTo>
                  <a:pt x="0" y="160605"/>
                </a:lnTo>
                <a:lnTo>
                  <a:pt x="160207" y="160605"/>
                </a:lnTo>
                <a:lnTo>
                  <a:pt x="160207" y="399"/>
                </a:lnTo>
                <a:lnTo>
                  <a:pt x="241705" y="399"/>
                </a:lnTo>
                <a:lnTo>
                  <a:pt x="241705" y="160605"/>
                </a:lnTo>
                <a:lnTo>
                  <a:pt x="241705" y="160605"/>
                </a:lnTo>
                <a:close/>
                <a:moveTo>
                  <a:pt x="483210" y="0"/>
                </a:moveTo>
                <a:lnTo>
                  <a:pt x="483210" y="402309"/>
                </a:lnTo>
                <a:lnTo>
                  <a:pt x="564709" y="402309"/>
                </a:lnTo>
                <a:lnTo>
                  <a:pt x="564709" y="0"/>
                </a:lnTo>
                <a:lnTo>
                  <a:pt x="483210" y="0"/>
                </a:lnTo>
                <a:close/>
              </a:path>
            </a:pathLst>
          </a:custGeom>
          <a:solidFill>
            <a:schemeClr val="bg1"/>
          </a:solidFill>
          <a:ln w="1986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Фото на весь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2"/>
          </p:nvPr>
        </p:nvSpPr>
        <p:spPr bwMode="auto">
          <a:xfrm>
            <a:off x="0" y="0"/>
            <a:ext cx="12191999" cy="6858000"/>
          </a:xfrm>
          <a:prstGeom prst="rect">
            <a:avLst/>
          </a:prstGeom>
          <a:solidFill>
            <a:schemeClr val="accent4"/>
          </a:solidFill>
        </p:spPr>
        <p:txBody>
          <a:bodyPr wrap="square" lIns="360000">
            <a:noAutofit/>
          </a:bodyPr>
          <a:lstStyle>
            <a:lvl1pPr marL="0" indent="0" algn="l">
              <a:buNone/>
              <a:defRPr lang="ru-RU" sz="1400">
                <a:solidFill>
                  <a:schemeClr val="accent4"/>
                </a:solidFill>
              </a:defRPr>
            </a:lvl1pPr>
          </a:lstStyle>
          <a:p>
            <a:pPr lvl="0">
              <a:defRPr/>
            </a:pPr>
            <a:endParaRPr lang="ru-RU"/>
          </a:p>
        </p:txBody>
      </p:sp>
      <p:sp>
        <p:nvSpPr>
          <p:cNvPr id="3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j-lt"/>
              <a:ea typeface="Verdana"/>
              <a:cs typeface="Verdana"/>
            </a:endParaRPr>
          </a:p>
        </p:txBody>
      </p:sp>
      <p:sp>
        <p:nvSpPr>
          <p:cNvPr id="5" name="Полилиния: фигура 3"/>
          <p:cNvSpPr/>
          <p:nvPr userDrawn="1"/>
        </p:nvSpPr>
        <p:spPr bwMode="auto">
          <a:xfrm>
            <a:off x="11196443" y="443503"/>
            <a:ext cx="562938" cy="401047"/>
          </a:xfrm>
          <a:custGeom>
            <a:avLst/>
            <a:gdLst>
              <a:gd name="connsiteX0" fmla="*/ 241705 w 564708"/>
              <a:gd name="connsiteY0" fmla="*/ 160605 h 402308"/>
              <a:gd name="connsiteX1" fmla="*/ 401911 w 564708"/>
              <a:gd name="connsiteY1" fmla="*/ 160605 h 402308"/>
              <a:gd name="connsiteX2" fmla="*/ 401911 w 564708"/>
              <a:gd name="connsiteY2" fmla="*/ 242103 h 402308"/>
              <a:gd name="connsiteX3" fmla="*/ 241705 w 564708"/>
              <a:gd name="connsiteY3" fmla="*/ 242103 h 402308"/>
              <a:gd name="connsiteX4" fmla="*/ 241705 w 564708"/>
              <a:gd name="connsiteY4" fmla="*/ 402309 h 402308"/>
              <a:gd name="connsiteX5" fmla="*/ 160207 w 564708"/>
              <a:gd name="connsiteY5" fmla="*/ 402309 h 402308"/>
              <a:gd name="connsiteX6" fmla="*/ 160207 w 564708"/>
              <a:gd name="connsiteY6" fmla="*/ 242103 h 402308"/>
              <a:gd name="connsiteX7" fmla="*/ 0 w 564708"/>
              <a:gd name="connsiteY7" fmla="*/ 242103 h 402308"/>
              <a:gd name="connsiteX8" fmla="*/ 0 w 564708"/>
              <a:gd name="connsiteY8" fmla="*/ 160605 h 402308"/>
              <a:gd name="connsiteX9" fmla="*/ 160207 w 564708"/>
              <a:gd name="connsiteY9" fmla="*/ 160605 h 402308"/>
              <a:gd name="connsiteX10" fmla="*/ 160207 w 564708"/>
              <a:gd name="connsiteY10" fmla="*/ 399 h 402308"/>
              <a:gd name="connsiteX11" fmla="*/ 241705 w 564708"/>
              <a:gd name="connsiteY11" fmla="*/ 399 h 402308"/>
              <a:gd name="connsiteX12" fmla="*/ 241705 w 564708"/>
              <a:gd name="connsiteY12" fmla="*/ 160605 h 402308"/>
              <a:gd name="connsiteX13" fmla="*/ 241705 w 564708"/>
              <a:gd name="connsiteY13" fmla="*/ 160605 h 402308"/>
              <a:gd name="connsiteX14" fmla="*/ 483210 w 564708"/>
              <a:gd name="connsiteY14" fmla="*/ 0 h 402308"/>
              <a:gd name="connsiteX15" fmla="*/ 483210 w 564708"/>
              <a:gd name="connsiteY15" fmla="*/ 402309 h 402308"/>
              <a:gd name="connsiteX16" fmla="*/ 564709 w 564708"/>
              <a:gd name="connsiteY16" fmla="*/ 402309 h 402308"/>
              <a:gd name="connsiteX17" fmla="*/ 564709 w 564708"/>
              <a:gd name="connsiteY17" fmla="*/ 0 h 402308"/>
              <a:gd name="connsiteX18" fmla="*/ 483210 w 564708"/>
              <a:gd name="connsiteY18" fmla="*/ 0 h 4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4708" h="402308" extrusionOk="0">
                <a:moveTo>
                  <a:pt x="241705" y="160605"/>
                </a:moveTo>
                <a:lnTo>
                  <a:pt x="401911" y="160605"/>
                </a:lnTo>
                <a:lnTo>
                  <a:pt x="401911" y="242103"/>
                </a:lnTo>
                <a:lnTo>
                  <a:pt x="241705" y="242103"/>
                </a:lnTo>
                <a:lnTo>
                  <a:pt x="241705" y="402309"/>
                </a:lnTo>
                <a:lnTo>
                  <a:pt x="160207" y="402309"/>
                </a:lnTo>
                <a:lnTo>
                  <a:pt x="160207" y="242103"/>
                </a:lnTo>
                <a:lnTo>
                  <a:pt x="0" y="242103"/>
                </a:lnTo>
                <a:lnTo>
                  <a:pt x="0" y="160605"/>
                </a:lnTo>
                <a:lnTo>
                  <a:pt x="160207" y="160605"/>
                </a:lnTo>
                <a:lnTo>
                  <a:pt x="160207" y="399"/>
                </a:lnTo>
                <a:lnTo>
                  <a:pt x="241705" y="399"/>
                </a:lnTo>
                <a:lnTo>
                  <a:pt x="241705" y="160605"/>
                </a:lnTo>
                <a:lnTo>
                  <a:pt x="241705" y="160605"/>
                </a:lnTo>
                <a:close/>
                <a:moveTo>
                  <a:pt x="483210" y="0"/>
                </a:moveTo>
                <a:lnTo>
                  <a:pt x="483210" y="402309"/>
                </a:lnTo>
                <a:lnTo>
                  <a:pt x="564709" y="402309"/>
                </a:lnTo>
                <a:lnTo>
                  <a:pt x="564709" y="0"/>
                </a:lnTo>
                <a:lnTo>
                  <a:pt x="483210" y="0"/>
                </a:lnTo>
                <a:close/>
              </a:path>
            </a:pathLst>
          </a:custGeom>
          <a:solidFill>
            <a:schemeClr val="bg1"/>
          </a:solidFill>
          <a:ln w="1986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Контент + голубой фо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32619" y="1011238"/>
            <a:ext cx="961625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  <p:sp>
        <p:nvSpPr>
          <p:cNvPr id="11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16256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7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/>
                </a:solidFill>
                <a:latin typeface="+mj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/>
              </a:solidFill>
              <a:latin typeface="+mj-lt"/>
              <a:ea typeface="Verdana"/>
              <a:cs typeface="Verdana"/>
            </a:endParaRPr>
          </a:p>
        </p:txBody>
      </p:sp>
      <p:sp>
        <p:nvSpPr>
          <p:cNvPr id="6" name="Полилиния: фигура 3"/>
          <p:cNvSpPr/>
          <p:nvPr userDrawn="1"/>
        </p:nvSpPr>
        <p:spPr bwMode="auto">
          <a:xfrm>
            <a:off x="11196443" y="443503"/>
            <a:ext cx="562938" cy="401047"/>
          </a:xfrm>
          <a:custGeom>
            <a:avLst/>
            <a:gdLst>
              <a:gd name="connsiteX0" fmla="*/ 241705 w 564708"/>
              <a:gd name="connsiteY0" fmla="*/ 160605 h 402308"/>
              <a:gd name="connsiteX1" fmla="*/ 401911 w 564708"/>
              <a:gd name="connsiteY1" fmla="*/ 160605 h 402308"/>
              <a:gd name="connsiteX2" fmla="*/ 401911 w 564708"/>
              <a:gd name="connsiteY2" fmla="*/ 242103 h 402308"/>
              <a:gd name="connsiteX3" fmla="*/ 241705 w 564708"/>
              <a:gd name="connsiteY3" fmla="*/ 242103 h 402308"/>
              <a:gd name="connsiteX4" fmla="*/ 241705 w 564708"/>
              <a:gd name="connsiteY4" fmla="*/ 402309 h 402308"/>
              <a:gd name="connsiteX5" fmla="*/ 160207 w 564708"/>
              <a:gd name="connsiteY5" fmla="*/ 402309 h 402308"/>
              <a:gd name="connsiteX6" fmla="*/ 160207 w 564708"/>
              <a:gd name="connsiteY6" fmla="*/ 242103 h 402308"/>
              <a:gd name="connsiteX7" fmla="*/ 0 w 564708"/>
              <a:gd name="connsiteY7" fmla="*/ 242103 h 402308"/>
              <a:gd name="connsiteX8" fmla="*/ 0 w 564708"/>
              <a:gd name="connsiteY8" fmla="*/ 160605 h 402308"/>
              <a:gd name="connsiteX9" fmla="*/ 160207 w 564708"/>
              <a:gd name="connsiteY9" fmla="*/ 160605 h 402308"/>
              <a:gd name="connsiteX10" fmla="*/ 160207 w 564708"/>
              <a:gd name="connsiteY10" fmla="*/ 399 h 402308"/>
              <a:gd name="connsiteX11" fmla="*/ 241705 w 564708"/>
              <a:gd name="connsiteY11" fmla="*/ 399 h 402308"/>
              <a:gd name="connsiteX12" fmla="*/ 241705 w 564708"/>
              <a:gd name="connsiteY12" fmla="*/ 160605 h 402308"/>
              <a:gd name="connsiteX13" fmla="*/ 241705 w 564708"/>
              <a:gd name="connsiteY13" fmla="*/ 160605 h 402308"/>
              <a:gd name="connsiteX14" fmla="*/ 483210 w 564708"/>
              <a:gd name="connsiteY14" fmla="*/ 0 h 402308"/>
              <a:gd name="connsiteX15" fmla="*/ 483210 w 564708"/>
              <a:gd name="connsiteY15" fmla="*/ 402309 h 402308"/>
              <a:gd name="connsiteX16" fmla="*/ 564709 w 564708"/>
              <a:gd name="connsiteY16" fmla="*/ 402309 h 402308"/>
              <a:gd name="connsiteX17" fmla="*/ 564709 w 564708"/>
              <a:gd name="connsiteY17" fmla="*/ 0 h 402308"/>
              <a:gd name="connsiteX18" fmla="*/ 483210 w 564708"/>
              <a:gd name="connsiteY18" fmla="*/ 0 h 4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4708" h="402308" extrusionOk="0">
                <a:moveTo>
                  <a:pt x="241705" y="160605"/>
                </a:moveTo>
                <a:lnTo>
                  <a:pt x="401911" y="160605"/>
                </a:lnTo>
                <a:lnTo>
                  <a:pt x="401911" y="242103"/>
                </a:lnTo>
                <a:lnTo>
                  <a:pt x="241705" y="242103"/>
                </a:lnTo>
                <a:lnTo>
                  <a:pt x="241705" y="402309"/>
                </a:lnTo>
                <a:lnTo>
                  <a:pt x="160207" y="402309"/>
                </a:lnTo>
                <a:lnTo>
                  <a:pt x="160207" y="242103"/>
                </a:lnTo>
                <a:lnTo>
                  <a:pt x="0" y="242103"/>
                </a:lnTo>
                <a:lnTo>
                  <a:pt x="0" y="160605"/>
                </a:lnTo>
                <a:lnTo>
                  <a:pt x="160207" y="160605"/>
                </a:lnTo>
                <a:lnTo>
                  <a:pt x="160207" y="399"/>
                </a:lnTo>
                <a:lnTo>
                  <a:pt x="241705" y="399"/>
                </a:lnTo>
                <a:lnTo>
                  <a:pt x="241705" y="160605"/>
                </a:lnTo>
                <a:lnTo>
                  <a:pt x="241705" y="160605"/>
                </a:lnTo>
                <a:close/>
                <a:moveTo>
                  <a:pt x="483210" y="0"/>
                </a:moveTo>
                <a:lnTo>
                  <a:pt x="483210" y="402309"/>
                </a:lnTo>
                <a:lnTo>
                  <a:pt x="564709" y="402309"/>
                </a:lnTo>
                <a:lnTo>
                  <a:pt x="564709" y="0"/>
                </a:lnTo>
                <a:lnTo>
                  <a:pt x="483210" y="0"/>
                </a:lnTo>
                <a:close/>
              </a:path>
            </a:pathLst>
          </a:custGeom>
          <a:solidFill>
            <a:schemeClr val="bg1"/>
          </a:solidFill>
          <a:ln w="1986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Контент + темный фон">
    <p:bg>
      <p:bgPr>
        <a:solidFill>
          <a:srgbClr val="151515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32619" y="1011238"/>
            <a:ext cx="961625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  <p:sp>
        <p:nvSpPr>
          <p:cNvPr id="11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16256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7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/>
                </a:solidFill>
                <a:latin typeface="+mj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/>
              </a:solidFill>
              <a:latin typeface="+mj-lt"/>
              <a:ea typeface="Verdana"/>
              <a:cs typeface="Verdana"/>
            </a:endParaRPr>
          </a:p>
        </p:txBody>
      </p:sp>
      <p:sp>
        <p:nvSpPr>
          <p:cNvPr id="6" name="Полилиния: фигура 3"/>
          <p:cNvSpPr/>
          <p:nvPr userDrawn="1"/>
        </p:nvSpPr>
        <p:spPr bwMode="auto">
          <a:xfrm>
            <a:off x="11196443" y="443503"/>
            <a:ext cx="562938" cy="401047"/>
          </a:xfrm>
          <a:custGeom>
            <a:avLst/>
            <a:gdLst>
              <a:gd name="connsiteX0" fmla="*/ 241705 w 564708"/>
              <a:gd name="connsiteY0" fmla="*/ 160605 h 402308"/>
              <a:gd name="connsiteX1" fmla="*/ 401911 w 564708"/>
              <a:gd name="connsiteY1" fmla="*/ 160605 h 402308"/>
              <a:gd name="connsiteX2" fmla="*/ 401911 w 564708"/>
              <a:gd name="connsiteY2" fmla="*/ 242103 h 402308"/>
              <a:gd name="connsiteX3" fmla="*/ 241705 w 564708"/>
              <a:gd name="connsiteY3" fmla="*/ 242103 h 402308"/>
              <a:gd name="connsiteX4" fmla="*/ 241705 w 564708"/>
              <a:gd name="connsiteY4" fmla="*/ 402309 h 402308"/>
              <a:gd name="connsiteX5" fmla="*/ 160207 w 564708"/>
              <a:gd name="connsiteY5" fmla="*/ 402309 h 402308"/>
              <a:gd name="connsiteX6" fmla="*/ 160207 w 564708"/>
              <a:gd name="connsiteY6" fmla="*/ 242103 h 402308"/>
              <a:gd name="connsiteX7" fmla="*/ 0 w 564708"/>
              <a:gd name="connsiteY7" fmla="*/ 242103 h 402308"/>
              <a:gd name="connsiteX8" fmla="*/ 0 w 564708"/>
              <a:gd name="connsiteY8" fmla="*/ 160605 h 402308"/>
              <a:gd name="connsiteX9" fmla="*/ 160207 w 564708"/>
              <a:gd name="connsiteY9" fmla="*/ 160605 h 402308"/>
              <a:gd name="connsiteX10" fmla="*/ 160207 w 564708"/>
              <a:gd name="connsiteY10" fmla="*/ 399 h 402308"/>
              <a:gd name="connsiteX11" fmla="*/ 241705 w 564708"/>
              <a:gd name="connsiteY11" fmla="*/ 399 h 402308"/>
              <a:gd name="connsiteX12" fmla="*/ 241705 w 564708"/>
              <a:gd name="connsiteY12" fmla="*/ 160605 h 402308"/>
              <a:gd name="connsiteX13" fmla="*/ 241705 w 564708"/>
              <a:gd name="connsiteY13" fmla="*/ 160605 h 402308"/>
              <a:gd name="connsiteX14" fmla="*/ 483210 w 564708"/>
              <a:gd name="connsiteY14" fmla="*/ 0 h 402308"/>
              <a:gd name="connsiteX15" fmla="*/ 483210 w 564708"/>
              <a:gd name="connsiteY15" fmla="*/ 402309 h 402308"/>
              <a:gd name="connsiteX16" fmla="*/ 564709 w 564708"/>
              <a:gd name="connsiteY16" fmla="*/ 402309 h 402308"/>
              <a:gd name="connsiteX17" fmla="*/ 564709 w 564708"/>
              <a:gd name="connsiteY17" fmla="*/ 0 h 402308"/>
              <a:gd name="connsiteX18" fmla="*/ 483210 w 564708"/>
              <a:gd name="connsiteY18" fmla="*/ 0 h 4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4708" h="402308" extrusionOk="0">
                <a:moveTo>
                  <a:pt x="241705" y="160605"/>
                </a:moveTo>
                <a:lnTo>
                  <a:pt x="401911" y="160605"/>
                </a:lnTo>
                <a:lnTo>
                  <a:pt x="401911" y="242103"/>
                </a:lnTo>
                <a:lnTo>
                  <a:pt x="241705" y="242103"/>
                </a:lnTo>
                <a:lnTo>
                  <a:pt x="241705" y="402309"/>
                </a:lnTo>
                <a:lnTo>
                  <a:pt x="160207" y="402309"/>
                </a:lnTo>
                <a:lnTo>
                  <a:pt x="160207" y="242103"/>
                </a:lnTo>
                <a:lnTo>
                  <a:pt x="0" y="242103"/>
                </a:lnTo>
                <a:lnTo>
                  <a:pt x="0" y="160605"/>
                </a:lnTo>
                <a:lnTo>
                  <a:pt x="160207" y="160605"/>
                </a:lnTo>
                <a:lnTo>
                  <a:pt x="160207" y="399"/>
                </a:lnTo>
                <a:lnTo>
                  <a:pt x="241705" y="399"/>
                </a:lnTo>
                <a:lnTo>
                  <a:pt x="241705" y="160605"/>
                </a:lnTo>
                <a:lnTo>
                  <a:pt x="241705" y="160605"/>
                </a:lnTo>
                <a:close/>
                <a:moveTo>
                  <a:pt x="483210" y="0"/>
                </a:moveTo>
                <a:lnTo>
                  <a:pt x="483210" y="402309"/>
                </a:lnTo>
                <a:lnTo>
                  <a:pt x="564709" y="402309"/>
                </a:lnTo>
                <a:lnTo>
                  <a:pt x="564709" y="0"/>
                </a:lnTo>
                <a:lnTo>
                  <a:pt x="483210" y="0"/>
                </a:lnTo>
                <a:close/>
              </a:path>
            </a:pathLst>
          </a:custGeom>
          <a:solidFill>
            <a:schemeClr val="bg1"/>
          </a:solidFill>
          <a:ln w="1986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Маленький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432619" y="466293"/>
            <a:ext cx="9519903" cy="22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1800" b="1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j-lt"/>
              <a:ea typeface="Verdana"/>
              <a:cs typeface="Verdan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j-lt"/>
              <a:ea typeface="Verdana"/>
              <a:cs typeface="Verdan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Контент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Arial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Arial"/>
              <a:ea typeface="Verdana"/>
              <a:cs typeface="Verdana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06530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latin typeface="Arial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1140375" y="1973059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4" hasCustomPrompt="1"/>
          </p:nvPr>
        </p:nvSpPr>
        <p:spPr bwMode="auto">
          <a:xfrm>
            <a:off x="2831062" y="1986667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4563705" y="1987573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 hasCustomPrompt="1"/>
          </p:nvPr>
        </p:nvSpPr>
        <p:spPr bwMode="auto">
          <a:xfrm>
            <a:off x="6292492" y="1985941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8052349" y="1973059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8" hasCustomPrompt="1"/>
          </p:nvPr>
        </p:nvSpPr>
        <p:spPr bwMode="auto">
          <a:xfrm>
            <a:off x="9781136" y="1971427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442913" y="3728044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0" hasCustomPrompt="1"/>
          </p:nvPr>
        </p:nvSpPr>
        <p:spPr bwMode="auto">
          <a:xfrm>
            <a:off x="2096887" y="3716713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21" hasCustomPrompt="1"/>
          </p:nvPr>
        </p:nvSpPr>
        <p:spPr bwMode="auto">
          <a:xfrm>
            <a:off x="3786581" y="3717619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22" hasCustomPrompt="1"/>
          </p:nvPr>
        </p:nvSpPr>
        <p:spPr bwMode="auto">
          <a:xfrm>
            <a:off x="5522869" y="3724300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23" hasCustomPrompt="1"/>
          </p:nvPr>
        </p:nvSpPr>
        <p:spPr bwMode="auto">
          <a:xfrm>
            <a:off x="7249938" y="3728044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24" hasCustomPrompt="1"/>
          </p:nvPr>
        </p:nvSpPr>
        <p:spPr bwMode="auto">
          <a:xfrm>
            <a:off x="8973129" y="3726412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25" hasCustomPrompt="1"/>
          </p:nvPr>
        </p:nvSpPr>
        <p:spPr bwMode="auto">
          <a:xfrm>
            <a:off x="10606088" y="3718718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Спасибо за внимание">
    <p:bg>
      <p:bgPr>
        <a:solidFill>
          <a:srgbClr val="F1F9FC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 bwMode="auto">
          <a:xfrm>
            <a:off x="387546" y="414000"/>
            <a:ext cx="6133450" cy="1523357"/>
          </a:xfrm>
          <a:prstGeom prst="rect">
            <a:avLst/>
          </a:prstGeom>
        </p:spPr>
        <p:txBody>
          <a:bodyPr wrap="square" lIns="0" tIns="72000" rIns="0" bIns="0" anchor="t" anchorCtr="0">
            <a:spAutoFit/>
          </a:bodyPr>
          <a:lstStyle>
            <a:lvl1pPr>
              <a:lnSpc>
                <a:spcPct val="70000"/>
              </a:lnSpc>
              <a:spcBef>
                <a:spcPts val="0"/>
              </a:spcBef>
              <a:buNone/>
              <a:defRPr sz="6600" spc="-70">
                <a:solidFill>
                  <a:schemeClr val="bg1"/>
                </a:solidFill>
                <a:latin typeface="ALS Hauss Medium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b="1">
                <a:solidFill>
                  <a:schemeClr val="tx1"/>
                </a:solidFill>
                <a:latin typeface="+mj-lt"/>
              </a:rPr>
              <a:t>Спасибо </a:t>
            </a:r>
            <a:br>
              <a:rPr lang="ru-RU" b="1">
                <a:solidFill>
                  <a:schemeClr val="tx1"/>
                </a:solidFill>
                <a:latin typeface="+mj-lt"/>
              </a:rPr>
            </a:br>
            <a:r>
              <a:rPr lang="ru-RU" b="1">
                <a:solidFill>
                  <a:schemeClr val="tx1"/>
                </a:solidFill>
                <a:latin typeface="+mj-lt"/>
              </a:rPr>
              <a:t>за внимание</a:t>
            </a:r>
            <a:endParaRPr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/>
          <a:srcRect t="-2336"/>
          <a:stretch/>
        </p:blipFill>
        <p:spPr bwMode="auto">
          <a:xfrm>
            <a:off x="3370728" y="414000"/>
            <a:ext cx="8821271" cy="6444000"/>
          </a:xfrm>
          <a:prstGeom prst="rect">
            <a:avLst/>
          </a:prstGeom>
        </p:spPr>
      </p:pic>
      <p:pic>
        <p:nvPicPr>
          <p:cNvPr id="5" name="Т1"/>
          <p:cNvPicPr>
            <a:picLocks noChangeAspect="1"/>
          </p:cNvPicPr>
          <p:nvPr userDrawn="1"/>
        </p:nvPicPr>
        <p:blipFill>
          <a:blip r:embed="rId3"/>
          <a:srcRect t="2251" b="2251"/>
          <a:stretch/>
        </p:blipFill>
        <p:spPr bwMode="auto">
          <a:xfrm>
            <a:off x="384366" y="5938771"/>
            <a:ext cx="1446895" cy="54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n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n-lt"/>
              <a:ea typeface="Verdana"/>
              <a:cs typeface="Verdana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06530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Разделитель голубо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32619" y="442994"/>
            <a:ext cx="9415914" cy="59330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80000"/>
              </a:lnSpc>
              <a:defRPr sz="4800" b="1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ru-RU"/>
              <a:t>Обложка раздела</a:t>
            </a:r>
            <a:endParaRPr lang="en-US"/>
          </a:p>
        </p:txBody>
      </p:sp>
      <p:sp>
        <p:nvSpPr>
          <p:cNvPr id="4" name="Текст 2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432619" y="1434455"/>
            <a:ext cx="941591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ru-RU" sz="200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>
              <a:lnSpc>
                <a:spcPct val="100000"/>
              </a:lnSpc>
              <a:spcBef>
                <a:spcPts val="1000"/>
              </a:spcBef>
              <a:defRPr/>
            </a:pPr>
            <a:r>
              <a:rPr lang="ru-RU"/>
              <a:t>Подзаголовок</a:t>
            </a:r>
            <a:endParaRPr/>
          </a:p>
        </p:txBody>
      </p:sp>
      <p:sp>
        <p:nvSpPr>
          <p:cNvPr id="5" name="Полилиния: фигура 3"/>
          <p:cNvSpPr/>
          <p:nvPr userDrawn="1"/>
        </p:nvSpPr>
        <p:spPr bwMode="auto">
          <a:xfrm>
            <a:off x="11196443" y="443503"/>
            <a:ext cx="562938" cy="401047"/>
          </a:xfrm>
          <a:custGeom>
            <a:avLst/>
            <a:gdLst>
              <a:gd name="connsiteX0" fmla="*/ 241705 w 564708"/>
              <a:gd name="connsiteY0" fmla="*/ 160605 h 402308"/>
              <a:gd name="connsiteX1" fmla="*/ 401911 w 564708"/>
              <a:gd name="connsiteY1" fmla="*/ 160605 h 402308"/>
              <a:gd name="connsiteX2" fmla="*/ 401911 w 564708"/>
              <a:gd name="connsiteY2" fmla="*/ 242103 h 402308"/>
              <a:gd name="connsiteX3" fmla="*/ 241705 w 564708"/>
              <a:gd name="connsiteY3" fmla="*/ 242103 h 402308"/>
              <a:gd name="connsiteX4" fmla="*/ 241705 w 564708"/>
              <a:gd name="connsiteY4" fmla="*/ 402309 h 402308"/>
              <a:gd name="connsiteX5" fmla="*/ 160207 w 564708"/>
              <a:gd name="connsiteY5" fmla="*/ 402309 h 402308"/>
              <a:gd name="connsiteX6" fmla="*/ 160207 w 564708"/>
              <a:gd name="connsiteY6" fmla="*/ 242103 h 402308"/>
              <a:gd name="connsiteX7" fmla="*/ 0 w 564708"/>
              <a:gd name="connsiteY7" fmla="*/ 242103 h 402308"/>
              <a:gd name="connsiteX8" fmla="*/ 0 w 564708"/>
              <a:gd name="connsiteY8" fmla="*/ 160605 h 402308"/>
              <a:gd name="connsiteX9" fmla="*/ 160207 w 564708"/>
              <a:gd name="connsiteY9" fmla="*/ 160605 h 402308"/>
              <a:gd name="connsiteX10" fmla="*/ 160207 w 564708"/>
              <a:gd name="connsiteY10" fmla="*/ 399 h 402308"/>
              <a:gd name="connsiteX11" fmla="*/ 241705 w 564708"/>
              <a:gd name="connsiteY11" fmla="*/ 399 h 402308"/>
              <a:gd name="connsiteX12" fmla="*/ 241705 w 564708"/>
              <a:gd name="connsiteY12" fmla="*/ 160605 h 402308"/>
              <a:gd name="connsiteX13" fmla="*/ 241705 w 564708"/>
              <a:gd name="connsiteY13" fmla="*/ 160605 h 402308"/>
              <a:gd name="connsiteX14" fmla="*/ 483210 w 564708"/>
              <a:gd name="connsiteY14" fmla="*/ 0 h 402308"/>
              <a:gd name="connsiteX15" fmla="*/ 483210 w 564708"/>
              <a:gd name="connsiteY15" fmla="*/ 402309 h 402308"/>
              <a:gd name="connsiteX16" fmla="*/ 564709 w 564708"/>
              <a:gd name="connsiteY16" fmla="*/ 402309 h 402308"/>
              <a:gd name="connsiteX17" fmla="*/ 564709 w 564708"/>
              <a:gd name="connsiteY17" fmla="*/ 0 h 402308"/>
              <a:gd name="connsiteX18" fmla="*/ 483210 w 564708"/>
              <a:gd name="connsiteY18" fmla="*/ 0 h 4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4708" h="402308" extrusionOk="0">
                <a:moveTo>
                  <a:pt x="241705" y="160605"/>
                </a:moveTo>
                <a:lnTo>
                  <a:pt x="401911" y="160605"/>
                </a:lnTo>
                <a:lnTo>
                  <a:pt x="401911" y="242103"/>
                </a:lnTo>
                <a:lnTo>
                  <a:pt x="241705" y="242103"/>
                </a:lnTo>
                <a:lnTo>
                  <a:pt x="241705" y="402309"/>
                </a:lnTo>
                <a:lnTo>
                  <a:pt x="160207" y="402309"/>
                </a:lnTo>
                <a:lnTo>
                  <a:pt x="160207" y="242103"/>
                </a:lnTo>
                <a:lnTo>
                  <a:pt x="0" y="242103"/>
                </a:lnTo>
                <a:lnTo>
                  <a:pt x="0" y="160605"/>
                </a:lnTo>
                <a:lnTo>
                  <a:pt x="160207" y="160605"/>
                </a:lnTo>
                <a:lnTo>
                  <a:pt x="160207" y="399"/>
                </a:lnTo>
                <a:lnTo>
                  <a:pt x="241705" y="399"/>
                </a:lnTo>
                <a:lnTo>
                  <a:pt x="241705" y="160605"/>
                </a:lnTo>
                <a:lnTo>
                  <a:pt x="241705" y="160605"/>
                </a:lnTo>
                <a:close/>
                <a:moveTo>
                  <a:pt x="483210" y="0"/>
                </a:moveTo>
                <a:lnTo>
                  <a:pt x="483210" y="402309"/>
                </a:lnTo>
                <a:lnTo>
                  <a:pt x="564709" y="402309"/>
                </a:lnTo>
                <a:lnTo>
                  <a:pt x="564709" y="0"/>
                </a:lnTo>
                <a:lnTo>
                  <a:pt x="483210" y="0"/>
                </a:lnTo>
                <a:close/>
              </a:path>
            </a:pathLst>
          </a:custGeom>
          <a:solidFill>
            <a:schemeClr val="bg1"/>
          </a:solidFill>
          <a:ln w="1986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Содержание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431799" y="375858"/>
            <a:ext cx="8950682" cy="664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ru-RU" sz="4800" b="1" spc="0">
                <a:solidFill>
                  <a:schemeClr val="bg1"/>
                </a:solidFill>
                <a:latin typeface="Arial"/>
                <a:ea typeface="+mj-ea"/>
                <a:cs typeface="+mj-cs"/>
              </a:rPr>
              <a:t>Содержание</a:t>
            </a:r>
            <a:endParaRPr/>
          </a:p>
        </p:txBody>
      </p:sp>
      <p:sp>
        <p:nvSpPr>
          <p:cNvPr id="7" name="Текст 2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42913" y="1384989"/>
            <a:ext cx="565308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Пункты</a:t>
            </a:r>
            <a:endParaRPr/>
          </a:p>
        </p:txBody>
      </p:sp>
      <p:sp>
        <p:nvSpPr>
          <p:cNvPr id="5" name="Полилиния: фигура 3"/>
          <p:cNvSpPr/>
          <p:nvPr userDrawn="1"/>
        </p:nvSpPr>
        <p:spPr bwMode="auto">
          <a:xfrm>
            <a:off x="11196443" y="443503"/>
            <a:ext cx="562938" cy="401047"/>
          </a:xfrm>
          <a:custGeom>
            <a:avLst/>
            <a:gdLst>
              <a:gd name="connsiteX0" fmla="*/ 241705 w 564708"/>
              <a:gd name="connsiteY0" fmla="*/ 160605 h 402308"/>
              <a:gd name="connsiteX1" fmla="*/ 401911 w 564708"/>
              <a:gd name="connsiteY1" fmla="*/ 160605 h 402308"/>
              <a:gd name="connsiteX2" fmla="*/ 401911 w 564708"/>
              <a:gd name="connsiteY2" fmla="*/ 242103 h 402308"/>
              <a:gd name="connsiteX3" fmla="*/ 241705 w 564708"/>
              <a:gd name="connsiteY3" fmla="*/ 242103 h 402308"/>
              <a:gd name="connsiteX4" fmla="*/ 241705 w 564708"/>
              <a:gd name="connsiteY4" fmla="*/ 402309 h 402308"/>
              <a:gd name="connsiteX5" fmla="*/ 160207 w 564708"/>
              <a:gd name="connsiteY5" fmla="*/ 402309 h 402308"/>
              <a:gd name="connsiteX6" fmla="*/ 160207 w 564708"/>
              <a:gd name="connsiteY6" fmla="*/ 242103 h 402308"/>
              <a:gd name="connsiteX7" fmla="*/ 0 w 564708"/>
              <a:gd name="connsiteY7" fmla="*/ 242103 h 402308"/>
              <a:gd name="connsiteX8" fmla="*/ 0 w 564708"/>
              <a:gd name="connsiteY8" fmla="*/ 160605 h 402308"/>
              <a:gd name="connsiteX9" fmla="*/ 160207 w 564708"/>
              <a:gd name="connsiteY9" fmla="*/ 160605 h 402308"/>
              <a:gd name="connsiteX10" fmla="*/ 160207 w 564708"/>
              <a:gd name="connsiteY10" fmla="*/ 399 h 402308"/>
              <a:gd name="connsiteX11" fmla="*/ 241705 w 564708"/>
              <a:gd name="connsiteY11" fmla="*/ 399 h 402308"/>
              <a:gd name="connsiteX12" fmla="*/ 241705 w 564708"/>
              <a:gd name="connsiteY12" fmla="*/ 160605 h 402308"/>
              <a:gd name="connsiteX13" fmla="*/ 241705 w 564708"/>
              <a:gd name="connsiteY13" fmla="*/ 160605 h 402308"/>
              <a:gd name="connsiteX14" fmla="*/ 483210 w 564708"/>
              <a:gd name="connsiteY14" fmla="*/ 0 h 402308"/>
              <a:gd name="connsiteX15" fmla="*/ 483210 w 564708"/>
              <a:gd name="connsiteY15" fmla="*/ 402309 h 402308"/>
              <a:gd name="connsiteX16" fmla="*/ 564709 w 564708"/>
              <a:gd name="connsiteY16" fmla="*/ 402309 h 402308"/>
              <a:gd name="connsiteX17" fmla="*/ 564709 w 564708"/>
              <a:gd name="connsiteY17" fmla="*/ 0 h 402308"/>
              <a:gd name="connsiteX18" fmla="*/ 483210 w 564708"/>
              <a:gd name="connsiteY18" fmla="*/ 0 h 4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4708" h="402308" extrusionOk="0">
                <a:moveTo>
                  <a:pt x="241705" y="160605"/>
                </a:moveTo>
                <a:lnTo>
                  <a:pt x="401911" y="160605"/>
                </a:lnTo>
                <a:lnTo>
                  <a:pt x="401911" y="242103"/>
                </a:lnTo>
                <a:lnTo>
                  <a:pt x="241705" y="242103"/>
                </a:lnTo>
                <a:lnTo>
                  <a:pt x="241705" y="402309"/>
                </a:lnTo>
                <a:lnTo>
                  <a:pt x="160207" y="402309"/>
                </a:lnTo>
                <a:lnTo>
                  <a:pt x="160207" y="242103"/>
                </a:lnTo>
                <a:lnTo>
                  <a:pt x="0" y="242103"/>
                </a:lnTo>
                <a:lnTo>
                  <a:pt x="0" y="160605"/>
                </a:lnTo>
                <a:lnTo>
                  <a:pt x="160207" y="160605"/>
                </a:lnTo>
                <a:lnTo>
                  <a:pt x="160207" y="399"/>
                </a:lnTo>
                <a:lnTo>
                  <a:pt x="241705" y="399"/>
                </a:lnTo>
                <a:lnTo>
                  <a:pt x="241705" y="160605"/>
                </a:lnTo>
                <a:lnTo>
                  <a:pt x="241705" y="160605"/>
                </a:lnTo>
                <a:close/>
                <a:moveTo>
                  <a:pt x="483210" y="0"/>
                </a:moveTo>
                <a:lnTo>
                  <a:pt x="483210" y="402309"/>
                </a:lnTo>
                <a:lnTo>
                  <a:pt x="564709" y="402309"/>
                </a:lnTo>
                <a:lnTo>
                  <a:pt x="564709" y="0"/>
                </a:lnTo>
                <a:lnTo>
                  <a:pt x="483210" y="0"/>
                </a:lnTo>
                <a:close/>
              </a:path>
            </a:pathLst>
          </a:custGeom>
          <a:solidFill>
            <a:schemeClr val="bg1"/>
          </a:solidFill>
          <a:ln w="1986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Разделитель темный">
    <p:bg>
      <p:bgPr>
        <a:solidFill>
          <a:srgbClr val="151515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32619" y="442994"/>
            <a:ext cx="9415914" cy="59330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80000"/>
              </a:lnSpc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Обложка раздела</a:t>
            </a:r>
            <a:endParaRPr lang="en-US"/>
          </a:p>
        </p:txBody>
      </p:sp>
      <p:sp>
        <p:nvSpPr>
          <p:cNvPr id="4" name="Текст 2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432619" y="1434455"/>
            <a:ext cx="941591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ru-RU"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>
              <a:lnSpc>
                <a:spcPct val="100000"/>
              </a:lnSpc>
              <a:spcBef>
                <a:spcPts val="1000"/>
              </a:spcBef>
              <a:defRPr/>
            </a:pPr>
            <a:r>
              <a:rPr lang="ru-RU"/>
              <a:t>Подзаголовок</a:t>
            </a:r>
            <a:endParaRPr/>
          </a:p>
        </p:txBody>
      </p:sp>
      <p:sp>
        <p:nvSpPr>
          <p:cNvPr id="5" name="Полилиния: фигура 3"/>
          <p:cNvSpPr/>
          <p:nvPr userDrawn="1"/>
        </p:nvSpPr>
        <p:spPr bwMode="auto">
          <a:xfrm>
            <a:off x="11196443" y="443503"/>
            <a:ext cx="562938" cy="401047"/>
          </a:xfrm>
          <a:custGeom>
            <a:avLst/>
            <a:gdLst>
              <a:gd name="connsiteX0" fmla="*/ 241705 w 564708"/>
              <a:gd name="connsiteY0" fmla="*/ 160605 h 402308"/>
              <a:gd name="connsiteX1" fmla="*/ 401911 w 564708"/>
              <a:gd name="connsiteY1" fmla="*/ 160605 h 402308"/>
              <a:gd name="connsiteX2" fmla="*/ 401911 w 564708"/>
              <a:gd name="connsiteY2" fmla="*/ 242103 h 402308"/>
              <a:gd name="connsiteX3" fmla="*/ 241705 w 564708"/>
              <a:gd name="connsiteY3" fmla="*/ 242103 h 402308"/>
              <a:gd name="connsiteX4" fmla="*/ 241705 w 564708"/>
              <a:gd name="connsiteY4" fmla="*/ 402309 h 402308"/>
              <a:gd name="connsiteX5" fmla="*/ 160207 w 564708"/>
              <a:gd name="connsiteY5" fmla="*/ 402309 h 402308"/>
              <a:gd name="connsiteX6" fmla="*/ 160207 w 564708"/>
              <a:gd name="connsiteY6" fmla="*/ 242103 h 402308"/>
              <a:gd name="connsiteX7" fmla="*/ 0 w 564708"/>
              <a:gd name="connsiteY7" fmla="*/ 242103 h 402308"/>
              <a:gd name="connsiteX8" fmla="*/ 0 w 564708"/>
              <a:gd name="connsiteY8" fmla="*/ 160605 h 402308"/>
              <a:gd name="connsiteX9" fmla="*/ 160207 w 564708"/>
              <a:gd name="connsiteY9" fmla="*/ 160605 h 402308"/>
              <a:gd name="connsiteX10" fmla="*/ 160207 w 564708"/>
              <a:gd name="connsiteY10" fmla="*/ 399 h 402308"/>
              <a:gd name="connsiteX11" fmla="*/ 241705 w 564708"/>
              <a:gd name="connsiteY11" fmla="*/ 399 h 402308"/>
              <a:gd name="connsiteX12" fmla="*/ 241705 w 564708"/>
              <a:gd name="connsiteY12" fmla="*/ 160605 h 402308"/>
              <a:gd name="connsiteX13" fmla="*/ 241705 w 564708"/>
              <a:gd name="connsiteY13" fmla="*/ 160605 h 402308"/>
              <a:gd name="connsiteX14" fmla="*/ 483210 w 564708"/>
              <a:gd name="connsiteY14" fmla="*/ 0 h 402308"/>
              <a:gd name="connsiteX15" fmla="*/ 483210 w 564708"/>
              <a:gd name="connsiteY15" fmla="*/ 402309 h 402308"/>
              <a:gd name="connsiteX16" fmla="*/ 564709 w 564708"/>
              <a:gd name="connsiteY16" fmla="*/ 402309 h 402308"/>
              <a:gd name="connsiteX17" fmla="*/ 564709 w 564708"/>
              <a:gd name="connsiteY17" fmla="*/ 0 h 402308"/>
              <a:gd name="connsiteX18" fmla="*/ 483210 w 564708"/>
              <a:gd name="connsiteY18" fmla="*/ 0 h 4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4708" h="402308" extrusionOk="0">
                <a:moveTo>
                  <a:pt x="241705" y="160605"/>
                </a:moveTo>
                <a:lnTo>
                  <a:pt x="401911" y="160605"/>
                </a:lnTo>
                <a:lnTo>
                  <a:pt x="401911" y="242103"/>
                </a:lnTo>
                <a:lnTo>
                  <a:pt x="241705" y="242103"/>
                </a:lnTo>
                <a:lnTo>
                  <a:pt x="241705" y="402309"/>
                </a:lnTo>
                <a:lnTo>
                  <a:pt x="160207" y="402309"/>
                </a:lnTo>
                <a:lnTo>
                  <a:pt x="160207" y="242103"/>
                </a:lnTo>
                <a:lnTo>
                  <a:pt x="0" y="242103"/>
                </a:lnTo>
                <a:lnTo>
                  <a:pt x="0" y="160605"/>
                </a:lnTo>
                <a:lnTo>
                  <a:pt x="160207" y="160605"/>
                </a:lnTo>
                <a:lnTo>
                  <a:pt x="160207" y="399"/>
                </a:lnTo>
                <a:lnTo>
                  <a:pt x="241705" y="399"/>
                </a:lnTo>
                <a:lnTo>
                  <a:pt x="241705" y="160605"/>
                </a:lnTo>
                <a:lnTo>
                  <a:pt x="241705" y="160605"/>
                </a:lnTo>
                <a:close/>
                <a:moveTo>
                  <a:pt x="483210" y="0"/>
                </a:moveTo>
                <a:lnTo>
                  <a:pt x="483210" y="402309"/>
                </a:lnTo>
                <a:lnTo>
                  <a:pt x="564709" y="402309"/>
                </a:lnTo>
                <a:lnTo>
                  <a:pt x="564709" y="0"/>
                </a:lnTo>
                <a:lnTo>
                  <a:pt x="483210" y="0"/>
                </a:lnTo>
                <a:close/>
              </a:path>
            </a:pathLst>
          </a:custGeom>
          <a:solidFill>
            <a:schemeClr val="bg1"/>
          </a:solidFill>
          <a:ln w="1986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n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n-lt"/>
              <a:ea typeface="Verdana"/>
              <a:cs typeface="Verdana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06530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 + под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32619" y="1011238"/>
            <a:ext cx="961625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  <p:sp>
        <p:nvSpPr>
          <p:cNvPr id="5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j-lt"/>
              <a:ea typeface="Verdana"/>
              <a:cs typeface="Verdana"/>
            </a:endParaRPr>
          </a:p>
        </p:txBody>
      </p:sp>
      <p:sp>
        <p:nvSpPr>
          <p:cNvPr id="9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16256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 bwMode="auto">
          <a:xfrm>
            <a:off x="431799" y="1458390"/>
            <a:ext cx="9617075" cy="15061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 колонк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32619" y="1011238"/>
            <a:ext cx="961625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16256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8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j-lt"/>
              <a:ea typeface="Verdana"/>
              <a:cs typeface="Verdana"/>
            </a:endParaRPr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16"/>
          </p:nvPr>
        </p:nvSpPr>
        <p:spPr bwMode="auto">
          <a:xfrm>
            <a:off x="431799" y="2945077"/>
            <a:ext cx="5567363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2" name="Текст 5"/>
          <p:cNvSpPr>
            <a:spLocks noGrp="1"/>
          </p:cNvSpPr>
          <p:nvPr>
            <p:ph type="body" sz="quarter" idx="18"/>
          </p:nvPr>
        </p:nvSpPr>
        <p:spPr bwMode="auto">
          <a:xfrm>
            <a:off x="6191250" y="2945077"/>
            <a:ext cx="5567363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 3 колонк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32619" y="1011238"/>
            <a:ext cx="961625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  <p:sp>
        <p:nvSpPr>
          <p:cNvPr id="12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16256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6"/>
          </p:nvPr>
        </p:nvSpPr>
        <p:spPr bwMode="auto">
          <a:xfrm>
            <a:off x="431799" y="2945077"/>
            <a:ext cx="3648074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7"/>
          </p:nvPr>
        </p:nvSpPr>
        <p:spPr bwMode="auto">
          <a:xfrm>
            <a:off x="4271169" y="2945077"/>
            <a:ext cx="3648074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4" name="Текст 5"/>
          <p:cNvSpPr>
            <a:spLocks noGrp="1"/>
          </p:cNvSpPr>
          <p:nvPr>
            <p:ph type="body" sz="quarter" idx="18"/>
          </p:nvPr>
        </p:nvSpPr>
        <p:spPr bwMode="auto">
          <a:xfrm>
            <a:off x="8110538" y="2945077"/>
            <a:ext cx="3648074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9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j-lt"/>
              <a:ea typeface="Verdana"/>
              <a:cs typeface="Verdan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 4 колонк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32619" y="1011238"/>
            <a:ext cx="961625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  <p:sp>
        <p:nvSpPr>
          <p:cNvPr id="14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16256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7"/>
          </p:nvPr>
        </p:nvSpPr>
        <p:spPr bwMode="auto">
          <a:xfrm>
            <a:off x="431799" y="2945074"/>
            <a:ext cx="2676526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5" name="Текст 5"/>
          <p:cNvSpPr>
            <a:spLocks noGrp="1"/>
          </p:cNvSpPr>
          <p:nvPr>
            <p:ph type="body" sz="quarter" idx="18"/>
          </p:nvPr>
        </p:nvSpPr>
        <p:spPr bwMode="auto">
          <a:xfrm>
            <a:off x="6198657" y="2945074"/>
            <a:ext cx="2676526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9"/>
          </p:nvPr>
        </p:nvSpPr>
        <p:spPr bwMode="auto">
          <a:xfrm>
            <a:off x="9082087" y="2945074"/>
            <a:ext cx="2676526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20"/>
          </p:nvPr>
        </p:nvSpPr>
        <p:spPr bwMode="auto">
          <a:xfrm>
            <a:off x="3327821" y="2945074"/>
            <a:ext cx="2676526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0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j-lt"/>
              <a:ea typeface="Verdana"/>
              <a:cs typeface="Verdan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1"/>
          <p:cNvSpPr txBox="1"/>
          <p:nvPr userDrawn="1"/>
        </p:nvSpPr>
        <p:spPr bwMode="auto">
          <a:xfrm>
            <a:off x="432619" y="5806118"/>
            <a:ext cx="9266646" cy="123111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defPPr>
              <a:defRPr lang="ru-RU"/>
            </a:defPPr>
            <a:lvl1pPr marL="0" algn="l" defTabSz="914400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Полилиния: фигура 3"/>
          <p:cNvSpPr/>
          <p:nvPr userDrawn="1"/>
        </p:nvSpPr>
        <p:spPr bwMode="auto">
          <a:xfrm>
            <a:off x="11196443" y="443503"/>
            <a:ext cx="562938" cy="401047"/>
          </a:xfrm>
          <a:custGeom>
            <a:avLst/>
            <a:gdLst>
              <a:gd name="connsiteX0" fmla="*/ 241705 w 564708"/>
              <a:gd name="connsiteY0" fmla="*/ 160605 h 402308"/>
              <a:gd name="connsiteX1" fmla="*/ 401911 w 564708"/>
              <a:gd name="connsiteY1" fmla="*/ 160605 h 402308"/>
              <a:gd name="connsiteX2" fmla="*/ 401911 w 564708"/>
              <a:gd name="connsiteY2" fmla="*/ 242103 h 402308"/>
              <a:gd name="connsiteX3" fmla="*/ 241705 w 564708"/>
              <a:gd name="connsiteY3" fmla="*/ 242103 h 402308"/>
              <a:gd name="connsiteX4" fmla="*/ 241705 w 564708"/>
              <a:gd name="connsiteY4" fmla="*/ 402309 h 402308"/>
              <a:gd name="connsiteX5" fmla="*/ 160207 w 564708"/>
              <a:gd name="connsiteY5" fmla="*/ 402309 h 402308"/>
              <a:gd name="connsiteX6" fmla="*/ 160207 w 564708"/>
              <a:gd name="connsiteY6" fmla="*/ 242103 h 402308"/>
              <a:gd name="connsiteX7" fmla="*/ 0 w 564708"/>
              <a:gd name="connsiteY7" fmla="*/ 242103 h 402308"/>
              <a:gd name="connsiteX8" fmla="*/ 0 w 564708"/>
              <a:gd name="connsiteY8" fmla="*/ 160605 h 402308"/>
              <a:gd name="connsiteX9" fmla="*/ 160207 w 564708"/>
              <a:gd name="connsiteY9" fmla="*/ 160605 h 402308"/>
              <a:gd name="connsiteX10" fmla="*/ 160207 w 564708"/>
              <a:gd name="connsiteY10" fmla="*/ 399 h 402308"/>
              <a:gd name="connsiteX11" fmla="*/ 241705 w 564708"/>
              <a:gd name="connsiteY11" fmla="*/ 399 h 402308"/>
              <a:gd name="connsiteX12" fmla="*/ 241705 w 564708"/>
              <a:gd name="connsiteY12" fmla="*/ 160605 h 402308"/>
              <a:gd name="connsiteX13" fmla="*/ 241705 w 564708"/>
              <a:gd name="connsiteY13" fmla="*/ 160605 h 402308"/>
              <a:gd name="connsiteX14" fmla="*/ 483210 w 564708"/>
              <a:gd name="connsiteY14" fmla="*/ 0 h 402308"/>
              <a:gd name="connsiteX15" fmla="*/ 483210 w 564708"/>
              <a:gd name="connsiteY15" fmla="*/ 402309 h 402308"/>
              <a:gd name="connsiteX16" fmla="*/ 564709 w 564708"/>
              <a:gd name="connsiteY16" fmla="*/ 402309 h 402308"/>
              <a:gd name="connsiteX17" fmla="*/ 564709 w 564708"/>
              <a:gd name="connsiteY17" fmla="*/ 0 h 402308"/>
              <a:gd name="connsiteX18" fmla="*/ 483210 w 564708"/>
              <a:gd name="connsiteY18" fmla="*/ 0 h 4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4708" h="402308" extrusionOk="0">
                <a:moveTo>
                  <a:pt x="241705" y="160605"/>
                </a:moveTo>
                <a:lnTo>
                  <a:pt x="401911" y="160605"/>
                </a:lnTo>
                <a:lnTo>
                  <a:pt x="401911" y="242103"/>
                </a:lnTo>
                <a:lnTo>
                  <a:pt x="241705" y="242103"/>
                </a:lnTo>
                <a:lnTo>
                  <a:pt x="241705" y="402309"/>
                </a:lnTo>
                <a:lnTo>
                  <a:pt x="160207" y="402309"/>
                </a:lnTo>
                <a:lnTo>
                  <a:pt x="160207" y="242103"/>
                </a:lnTo>
                <a:lnTo>
                  <a:pt x="0" y="242103"/>
                </a:lnTo>
                <a:lnTo>
                  <a:pt x="0" y="160605"/>
                </a:lnTo>
                <a:lnTo>
                  <a:pt x="160207" y="160605"/>
                </a:lnTo>
                <a:lnTo>
                  <a:pt x="160207" y="399"/>
                </a:lnTo>
                <a:lnTo>
                  <a:pt x="241705" y="399"/>
                </a:lnTo>
                <a:lnTo>
                  <a:pt x="241705" y="160605"/>
                </a:lnTo>
                <a:lnTo>
                  <a:pt x="241705" y="160605"/>
                </a:lnTo>
                <a:close/>
                <a:moveTo>
                  <a:pt x="483210" y="0"/>
                </a:moveTo>
                <a:lnTo>
                  <a:pt x="483210" y="402309"/>
                </a:lnTo>
                <a:lnTo>
                  <a:pt x="564709" y="402309"/>
                </a:lnTo>
                <a:lnTo>
                  <a:pt x="564709" y="0"/>
                </a:lnTo>
                <a:lnTo>
                  <a:pt x="483210" y="0"/>
                </a:lnTo>
                <a:close/>
              </a:path>
            </a:pathLst>
          </a:custGeom>
          <a:solidFill>
            <a:schemeClr val="bg2"/>
          </a:solidFill>
          <a:ln w="1986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1"/>
          <p:cNvSpPr txBox="1"/>
          <p:nvPr userDrawn="1"/>
        </p:nvSpPr>
        <p:spPr bwMode="auto">
          <a:xfrm>
            <a:off x="432619" y="5806118"/>
            <a:ext cx="9266646" cy="123111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defPPr>
              <a:defRPr lang="ru-RU"/>
            </a:defPPr>
            <a:lvl1pPr marL="0" algn="l" defTabSz="914400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Полилиния: фигура 3"/>
          <p:cNvSpPr/>
          <p:nvPr userDrawn="1"/>
        </p:nvSpPr>
        <p:spPr bwMode="auto">
          <a:xfrm>
            <a:off x="11196443" y="443503"/>
            <a:ext cx="562938" cy="401047"/>
          </a:xfrm>
          <a:custGeom>
            <a:avLst/>
            <a:gdLst>
              <a:gd name="connsiteX0" fmla="*/ 241705 w 564708"/>
              <a:gd name="connsiteY0" fmla="*/ 160605 h 402308"/>
              <a:gd name="connsiteX1" fmla="*/ 401911 w 564708"/>
              <a:gd name="connsiteY1" fmla="*/ 160605 h 402308"/>
              <a:gd name="connsiteX2" fmla="*/ 401911 w 564708"/>
              <a:gd name="connsiteY2" fmla="*/ 242103 h 402308"/>
              <a:gd name="connsiteX3" fmla="*/ 241705 w 564708"/>
              <a:gd name="connsiteY3" fmla="*/ 242103 h 402308"/>
              <a:gd name="connsiteX4" fmla="*/ 241705 w 564708"/>
              <a:gd name="connsiteY4" fmla="*/ 402309 h 402308"/>
              <a:gd name="connsiteX5" fmla="*/ 160207 w 564708"/>
              <a:gd name="connsiteY5" fmla="*/ 402309 h 402308"/>
              <a:gd name="connsiteX6" fmla="*/ 160207 w 564708"/>
              <a:gd name="connsiteY6" fmla="*/ 242103 h 402308"/>
              <a:gd name="connsiteX7" fmla="*/ 0 w 564708"/>
              <a:gd name="connsiteY7" fmla="*/ 242103 h 402308"/>
              <a:gd name="connsiteX8" fmla="*/ 0 w 564708"/>
              <a:gd name="connsiteY8" fmla="*/ 160605 h 402308"/>
              <a:gd name="connsiteX9" fmla="*/ 160207 w 564708"/>
              <a:gd name="connsiteY9" fmla="*/ 160605 h 402308"/>
              <a:gd name="connsiteX10" fmla="*/ 160207 w 564708"/>
              <a:gd name="connsiteY10" fmla="*/ 399 h 402308"/>
              <a:gd name="connsiteX11" fmla="*/ 241705 w 564708"/>
              <a:gd name="connsiteY11" fmla="*/ 399 h 402308"/>
              <a:gd name="connsiteX12" fmla="*/ 241705 w 564708"/>
              <a:gd name="connsiteY12" fmla="*/ 160605 h 402308"/>
              <a:gd name="connsiteX13" fmla="*/ 241705 w 564708"/>
              <a:gd name="connsiteY13" fmla="*/ 160605 h 402308"/>
              <a:gd name="connsiteX14" fmla="*/ 483210 w 564708"/>
              <a:gd name="connsiteY14" fmla="*/ 0 h 402308"/>
              <a:gd name="connsiteX15" fmla="*/ 483210 w 564708"/>
              <a:gd name="connsiteY15" fmla="*/ 402309 h 402308"/>
              <a:gd name="connsiteX16" fmla="*/ 564709 w 564708"/>
              <a:gd name="connsiteY16" fmla="*/ 402309 h 402308"/>
              <a:gd name="connsiteX17" fmla="*/ 564709 w 564708"/>
              <a:gd name="connsiteY17" fmla="*/ 0 h 402308"/>
              <a:gd name="connsiteX18" fmla="*/ 483210 w 564708"/>
              <a:gd name="connsiteY18" fmla="*/ 0 h 4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4708" h="402308" extrusionOk="0">
                <a:moveTo>
                  <a:pt x="241705" y="160605"/>
                </a:moveTo>
                <a:lnTo>
                  <a:pt x="401911" y="160605"/>
                </a:lnTo>
                <a:lnTo>
                  <a:pt x="401911" y="242103"/>
                </a:lnTo>
                <a:lnTo>
                  <a:pt x="241705" y="242103"/>
                </a:lnTo>
                <a:lnTo>
                  <a:pt x="241705" y="402309"/>
                </a:lnTo>
                <a:lnTo>
                  <a:pt x="160207" y="402309"/>
                </a:lnTo>
                <a:lnTo>
                  <a:pt x="160207" y="242103"/>
                </a:lnTo>
                <a:lnTo>
                  <a:pt x="0" y="242103"/>
                </a:lnTo>
                <a:lnTo>
                  <a:pt x="0" y="160605"/>
                </a:lnTo>
                <a:lnTo>
                  <a:pt x="160207" y="160605"/>
                </a:lnTo>
                <a:lnTo>
                  <a:pt x="160207" y="399"/>
                </a:lnTo>
                <a:lnTo>
                  <a:pt x="241705" y="399"/>
                </a:lnTo>
                <a:lnTo>
                  <a:pt x="241705" y="160605"/>
                </a:lnTo>
                <a:lnTo>
                  <a:pt x="241705" y="160605"/>
                </a:lnTo>
                <a:close/>
                <a:moveTo>
                  <a:pt x="483210" y="0"/>
                </a:moveTo>
                <a:lnTo>
                  <a:pt x="483210" y="402309"/>
                </a:lnTo>
                <a:lnTo>
                  <a:pt x="564709" y="402309"/>
                </a:lnTo>
                <a:lnTo>
                  <a:pt x="564709" y="0"/>
                </a:lnTo>
                <a:lnTo>
                  <a:pt x="483210" y="0"/>
                </a:lnTo>
                <a:close/>
              </a:path>
            </a:pathLst>
          </a:custGeom>
          <a:solidFill>
            <a:schemeClr val="bg2"/>
          </a:solidFill>
          <a:ln w="1986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hf sldNum="0" hd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 bwMode="auto">
          <a:xfrm>
            <a:off x="361082" y="3264098"/>
            <a:ext cx="4220996" cy="366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dirty="0">
                <a:latin typeface="Arial"/>
              </a:rPr>
              <a:t>Планирование проекта</a:t>
            </a:r>
            <a:endParaRPr dirty="0"/>
          </a:p>
        </p:txBody>
      </p:sp>
      <p:sp>
        <p:nvSpPr>
          <p:cNvPr id="9" name="Заголовок 10"/>
          <p:cNvSpPr>
            <a:spLocks noGrp="1"/>
          </p:cNvSpPr>
          <p:nvPr>
            <p:ph type="title"/>
          </p:nvPr>
        </p:nvSpPr>
        <p:spPr bwMode="auto">
          <a:xfrm>
            <a:off x="392406" y="394504"/>
            <a:ext cx="8881095" cy="2510294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dirty="0"/>
              <a:t>Планирование           и управление ресурсами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C4246B-609C-C289-51D0-A01CEC825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423292"/>
            <a:ext cx="9606530" cy="369332"/>
          </a:xfrm>
        </p:spPr>
        <p:txBody>
          <a:bodyPr/>
          <a:lstStyle/>
          <a:p>
            <a:r>
              <a:rPr lang="ru-RU" dirty="0"/>
              <a:t>Результаты проекта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1CCCFFF-293F-34EA-CB19-B2E58594B715}"/>
              </a:ext>
            </a:extLst>
          </p:cNvPr>
          <p:cNvSpPr/>
          <p:nvPr/>
        </p:nvSpPr>
        <p:spPr>
          <a:xfrm>
            <a:off x="432618" y="1274951"/>
            <a:ext cx="10768781" cy="646331"/>
          </a:xfrm>
          <a:prstGeom prst="rect">
            <a:avLst/>
          </a:prstGeom>
          <a:ln w="635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lvl1pPr defTabSz="8905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05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05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05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05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0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0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0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0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en-US" b="1" dirty="0">
                <a:solidFill>
                  <a:schemeClr val="tx2"/>
                </a:solidFill>
                <a:latin typeface="+mn-lt"/>
              </a:rPr>
              <a:t>Требование к результату проекта</a:t>
            </a:r>
            <a:r>
              <a:rPr lang="ru-RU" altLang="en-US" dirty="0">
                <a:solidFill>
                  <a:schemeClr val="tx2"/>
                </a:solidFill>
                <a:latin typeface="+mn-lt"/>
              </a:rPr>
              <a:t> </a:t>
            </a:r>
            <a:r>
              <a:rPr lang="ru-RU" altLang="en-US" b="1" dirty="0">
                <a:solidFill>
                  <a:schemeClr val="tx2"/>
                </a:solidFill>
                <a:latin typeface="+mn-lt"/>
              </a:rPr>
              <a:t>— </a:t>
            </a:r>
            <a:r>
              <a:rPr lang="ru-RU" altLang="en-US" dirty="0">
                <a:solidFill>
                  <a:schemeClr val="tx2"/>
                </a:solidFill>
                <a:latin typeface="+mn-lt"/>
              </a:rPr>
              <a:t>условие, характеристика, стандарт,</a:t>
            </a:r>
            <a:r>
              <a:rPr lang="en-US" altLang="en-US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altLang="en-US" dirty="0">
                <a:solidFill>
                  <a:schemeClr val="tx2"/>
                </a:solidFill>
                <a:latin typeface="+mn-lt"/>
              </a:rPr>
              <a:t>которому должен соответствовать или который должен иметь результат проекта.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A923F52-11F4-2493-17BE-B705C451C18B}"/>
              </a:ext>
            </a:extLst>
          </p:cNvPr>
          <p:cNvGrpSpPr/>
          <p:nvPr/>
        </p:nvGrpSpPr>
        <p:grpSpPr>
          <a:xfrm>
            <a:off x="432618" y="2454703"/>
            <a:ext cx="5663381" cy="1132951"/>
            <a:chOff x="0" y="0"/>
            <a:chExt cx="4691644" cy="1132951"/>
          </a:xfrm>
          <a:solidFill>
            <a:schemeClr val="bg2"/>
          </a:solidFill>
        </p:grpSpPr>
        <p:sp>
          <p:nvSpPr>
            <p:cNvPr id="14" name="Скругленный прямоугольник 13">
              <a:extLst>
                <a:ext uri="{FF2B5EF4-FFF2-40B4-BE49-F238E27FC236}">
                  <a16:creationId xmlns:a16="http://schemas.microsoft.com/office/drawing/2014/main" id="{A7345F6F-478A-A20B-A40E-EB112FE20CFA}"/>
                </a:ext>
              </a:extLst>
            </p:cNvPr>
            <p:cNvSpPr/>
            <p:nvPr/>
          </p:nvSpPr>
          <p:spPr>
            <a:xfrm>
              <a:off x="0" y="0"/>
              <a:ext cx="4691644" cy="113295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>
              <a:extLst>
                <a:ext uri="{FF2B5EF4-FFF2-40B4-BE49-F238E27FC236}">
                  <a16:creationId xmlns:a16="http://schemas.microsoft.com/office/drawing/2014/main" id="{33BE4111-1268-5526-B973-4BAEDCE7F3A6}"/>
                </a:ext>
              </a:extLst>
            </p:cNvPr>
            <p:cNvSpPr txBox="1"/>
            <p:nvPr/>
          </p:nvSpPr>
          <p:spPr>
            <a:xfrm>
              <a:off x="55306" y="55306"/>
              <a:ext cx="4581032" cy="10223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  <a:t>Каждый результат должен быть</a:t>
              </a:r>
              <a:r>
                <a:rPr kumimoji="0" lang="ru-RU" sz="1600" b="0" i="0" u="none" strike="noStrike" kern="120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  <a:t> измеримым (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  <a:t>качественные и/или количественные  характеристики)</a:t>
              </a:r>
              <a:r>
                <a:rPr lang="en-US" sz="1600" kern="1200" dirty="0">
                  <a:solidFill>
                    <a:schemeClr val="bg1"/>
                  </a:solidFill>
                </a:rPr>
                <a:t>.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3A11B65D-F962-E286-BBD9-CB1D1CD39B75}"/>
              </a:ext>
            </a:extLst>
          </p:cNvPr>
          <p:cNvGrpSpPr/>
          <p:nvPr/>
        </p:nvGrpSpPr>
        <p:grpSpPr>
          <a:xfrm>
            <a:off x="432618" y="3636358"/>
            <a:ext cx="5663381" cy="1132951"/>
            <a:chOff x="0" y="1181655"/>
            <a:chExt cx="4691644" cy="1132951"/>
          </a:xfrm>
          <a:solidFill>
            <a:schemeClr val="bg2"/>
          </a:solidFill>
        </p:grpSpPr>
        <p:sp>
          <p:nvSpPr>
            <p:cNvPr id="12" name="Скругленный прямоугольник 11">
              <a:extLst>
                <a:ext uri="{FF2B5EF4-FFF2-40B4-BE49-F238E27FC236}">
                  <a16:creationId xmlns:a16="http://schemas.microsoft.com/office/drawing/2014/main" id="{A50CA36B-5B6B-6415-6A7F-E79D5AD5CB7F}"/>
                </a:ext>
              </a:extLst>
            </p:cNvPr>
            <p:cNvSpPr/>
            <p:nvPr/>
          </p:nvSpPr>
          <p:spPr>
            <a:xfrm>
              <a:off x="0" y="1181655"/>
              <a:ext cx="4691644" cy="113295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6">
              <a:extLst>
                <a:ext uri="{FF2B5EF4-FFF2-40B4-BE49-F238E27FC236}">
                  <a16:creationId xmlns:a16="http://schemas.microsoft.com/office/drawing/2014/main" id="{196A2BE4-2AEF-E196-F84A-A662AD14273A}"/>
                </a:ext>
              </a:extLst>
            </p:cNvPr>
            <p:cNvSpPr txBox="1"/>
            <p:nvPr/>
          </p:nvSpPr>
          <p:spPr>
            <a:xfrm>
              <a:off x="55306" y="1236961"/>
              <a:ext cx="4581032" cy="10223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kern="1200" dirty="0">
                  <a:solidFill>
                    <a:schemeClr val="bg1"/>
                  </a:solidFill>
                </a:rPr>
                <a:t>В проекте необходимо указать все результаты, необходимые для 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  <a:t>достижения цели и показателей проекта.</a:t>
              </a:r>
              <a:endParaRPr lang="ru-RU" sz="16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12BDF50-4C74-68BB-EC19-68F9537F2ECD}"/>
              </a:ext>
            </a:extLst>
          </p:cNvPr>
          <p:cNvGrpSpPr/>
          <p:nvPr/>
        </p:nvGrpSpPr>
        <p:grpSpPr>
          <a:xfrm>
            <a:off x="432619" y="4736060"/>
            <a:ext cx="4691644" cy="82233"/>
            <a:chOff x="0" y="2281357"/>
            <a:chExt cx="4691644" cy="82233"/>
          </a:xfrm>
          <a:solidFill>
            <a:schemeClr val="bg2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3C1F3421-6B75-8F9D-8F92-438BC2DB4062}"/>
                </a:ext>
              </a:extLst>
            </p:cNvPr>
            <p:cNvSpPr/>
            <p:nvPr/>
          </p:nvSpPr>
          <p:spPr>
            <a:xfrm>
              <a:off x="0" y="2281357"/>
              <a:ext cx="4691644" cy="82233"/>
            </a:xfrm>
            <a:prstGeom prst="rect">
              <a:avLst/>
            </a:prstGeom>
            <a:grpFill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F3CCAAD-0B8D-9ECE-5D76-8FC41846ACEF}"/>
                </a:ext>
              </a:extLst>
            </p:cNvPr>
            <p:cNvSpPr txBox="1"/>
            <p:nvPr/>
          </p:nvSpPr>
          <p:spPr>
            <a:xfrm>
              <a:off x="0" y="2281357"/>
              <a:ext cx="4691644" cy="8223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8960" tIns="20320" rIns="113792" bIns="20320" numCol="1" spcCol="1270" anchor="t" anchorCtr="0">
              <a:noAutofit/>
            </a:bodyPr>
            <a:lstStyle/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endParaRPr lang="ru-RU" sz="16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0C55157E-6320-B908-7E96-7EC0EEC1CB15}"/>
              </a:ext>
            </a:extLst>
          </p:cNvPr>
          <p:cNvGrpSpPr/>
          <p:nvPr/>
        </p:nvGrpSpPr>
        <p:grpSpPr>
          <a:xfrm>
            <a:off x="432619" y="4819446"/>
            <a:ext cx="5663380" cy="1132951"/>
            <a:chOff x="0" y="2364743"/>
            <a:chExt cx="4691644" cy="1132951"/>
          </a:xfrm>
          <a:solidFill>
            <a:schemeClr val="bg2"/>
          </a:solidFill>
        </p:grpSpPr>
        <p:sp>
          <p:nvSpPr>
            <p:cNvPr id="8" name="Скругленный прямоугольник 7">
              <a:extLst>
                <a:ext uri="{FF2B5EF4-FFF2-40B4-BE49-F238E27FC236}">
                  <a16:creationId xmlns:a16="http://schemas.microsoft.com/office/drawing/2014/main" id="{4A4C4C24-2C25-CCBF-CAB6-8A7F81A2D865}"/>
                </a:ext>
              </a:extLst>
            </p:cNvPr>
            <p:cNvSpPr/>
            <p:nvPr/>
          </p:nvSpPr>
          <p:spPr>
            <a:xfrm>
              <a:off x="0" y="2364743"/>
              <a:ext cx="4691644" cy="113295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10">
              <a:extLst>
                <a:ext uri="{FF2B5EF4-FFF2-40B4-BE49-F238E27FC236}">
                  <a16:creationId xmlns:a16="http://schemas.microsoft.com/office/drawing/2014/main" id="{0EE23E2B-1E2C-06D8-B5AC-5F16EC21B12D}"/>
                </a:ext>
              </a:extLst>
            </p:cNvPr>
            <p:cNvSpPr txBox="1"/>
            <p:nvPr/>
          </p:nvSpPr>
          <p:spPr>
            <a:xfrm>
              <a:off x="55306" y="2420049"/>
              <a:ext cx="4581032" cy="10223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  <a:t>Если результат прямо не оказывает влияния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  <a:t>                    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  <a:t>на достижение цели и показателей проекта,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  <a:t>он не рекомендуется к включению в паспорт проекта.</a:t>
              </a:r>
            </a:p>
          </p:txBody>
        </p:sp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3E4DAA4-6C38-A1EA-91AB-32F7BC778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" t="30394" r="74362" b="34911"/>
          <a:stretch>
            <a:fillRect/>
          </a:stretch>
        </p:blipFill>
        <p:spPr bwMode="auto">
          <a:xfrm>
            <a:off x="6794500" y="2617714"/>
            <a:ext cx="3652838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9646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685783-D017-1668-7EB4-04F7FA18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423292"/>
            <a:ext cx="9606530" cy="344710"/>
          </a:xfrm>
        </p:spPr>
        <p:txBody>
          <a:bodyPr/>
          <a:lstStyle/>
          <a:p>
            <a:r>
              <a:rPr lang="ru-RU" sz="2800" dirty="0"/>
              <a:t>Управление временем: зачем?</a:t>
            </a:r>
            <a:endParaRPr lang="ru-RU" dirty="0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4C55FF95-F758-4CE7-5EFE-DF3C3DFA3B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8235984"/>
              </p:ext>
            </p:extLst>
          </p:nvPr>
        </p:nvGraphicFramePr>
        <p:xfrm>
          <a:off x="229431" y="1075554"/>
          <a:ext cx="4989871" cy="5546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F2336F0F-94B0-4D0A-BF02-E8C8D5CCAA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2584755"/>
              </p:ext>
            </p:extLst>
          </p:nvPr>
        </p:nvGraphicFramePr>
        <p:xfrm>
          <a:off x="5405899" y="1059727"/>
          <a:ext cx="6096000" cy="5546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873175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16E34D-F2C1-B75B-BD4B-6E5206778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423292"/>
            <a:ext cx="9606530" cy="369332"/>
          </a:xfrm>
        </p:spPr>
        <p:txBody>
          <a:bodyPr/>
          <a:lstStyle/>
          <a:p>
            <a:r>
              <a:rPr lang="ru-RU" dirty="0"/>
              <a:t>Иерархическая структура работ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433DFFD6-201C-8B29-7DE0-FDB274EA4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618" y="1174750"/>
            <a:ext cx="10729367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tabLst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57188" indent="-357188">
              <a:tabLst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808038" indent="-266700">
              <a:tabLst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lvl="1" indent="0">
              <a:spcBef>
                <a:spcPts val="450"/>
              </a:spcBef>
              <a:buClr>
                <a:srgbClr val="0F6FC6"/>
              </a:buClr>
              <a:buSzPct val="70000"/>
              <a:defRPr/>
            </a:pPr>
            <a:r>
              <a:rPr lang="ru-RU" alt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Ориентированную на результат взаимосвязь частей проекта, его содержание, часто представляют в виде иерархической структуры работ (ИСР) проекта.</a:t>
            </a:r>
          </a:p>
          <a:p>
            <a:pPr lvl="1">
              <a:spcBef>
                <a:spcPts val="450"/>
              </a:spcBef>
              <a:buClr>
                <a:srgbClr val="0F6FC6"/>
              </a:buClr>
              <a:buSzPct val="70000"/>
              <a:buFont typeface="Wingdings" pitchFamily="2" charset="2"/>
              <a:buChar char=""/>
              <a:defRPr/>
            </a:pPr>
            <a:endParaRPr lang="ru-RU" altLang="ru-RU" dirty="0">
              <a:solidFill>
                <a:schemeClr val="tx1"/>
              </a:solidFill>
              <a:latin typeface="+mn-lt"/>
            </a:endParaRPr>
          </a:p>
          <a:p>
            <a:pPr marL="0" lvl="1" indent="0">
              <a:spcBef>
                <a:spcPts val="450"/>
              </a:spcBef>
              <a:buClr>
                <a:srgbClr val="0F6FC6"/>
              </a:buClr>
              <a:buSzPct val="70000"/>
              <a:defRPr/>
            </a:pPr>
            <a:r>
              <a:rPr lang="ru-RU" alt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Пошаговая разработка ИРС может быть проведена в следующем порядке:</a:t>
            </a:r>
          </a:p>
          <a:p>
            <a:pPr lvl="2">
              <a:spcBef>
                <a:spcPts val="450"/>
              </a:spcBef>
              <a:buClr>
                <a:srgbClr val="0F6FC6"/>
              </a:buClr>
              <a:buSzPct val="70000"/>
              <a:buFont typeface="Wingdings" pitchFamily="2" charset="2"/>
              <a:buChar char=""/>
              <a:defRPr/>
            </a:pPr>
            <a:r>
              <a:rPr lang="ru-RU" alt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обозначение всего проекта в целом — высший уровень иерархии;</a:t>
            </a:r>
          </a:p>
          <a:p>
            <a:pPr lvl="2">
              <a:spcBef>
                <a:spcPts val="450"/>
              </a:spcBef>
              <a:buClr>
                <a:srgbClr val="0F6FC6"/>
              </a:buClr>
              <a:buSzPct val="70000"/>
              <a:buFont typeface="Wingdings" pitchFamily="2" charset="2"/>
              <a:buChar char=""/>
              <a:defRPr/>
            </a:pPr>
            <a:r>
              <a:rPr lang="ru-RU" alt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выделение фаз проекта с указанием крупных промежуточных результатов (вех) — 2-й уровень иерархии;</a:t>
            </a:r>
          </a:p>
          <a:p>
            <a:pPr lvl="2">
              <a:spcBef>
                <a:spcPts val="450"/>
              </a:spcBef>
              <a:buClr>
                <a:srgbClr val="0F6FC6"/>
              </a:buClr>
              <a:buSzPct val="70000"/>
              <a:buFont typeface="Wingdings" pitchFamily="2" charset="2"/>
              <a:buChar char=""/>
              <a:defRPr/>
            </a:pPr>
            <a:r>
              <a:rPr lang="ru-RU" alt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определение пакетов работ с учётом деления крупных результатов на более мелкие — 3-й уровень иерархии;</a:t>
            </a:r>
          </a:p>
          <a:p>
            <a:pPr lvl="2">
              <a:spcBef>
                <a:spcPts val="450"/>
              </a:spcBef>
              <a:buClr>
                <a:srgbClr val="0F6FC6"/>
              </a:buClr>
              <a:buSzPct val="70000"/>
              <a:buFont typeface="Wingdings" pitchFamily="2" charset="2"/>
              <a:buChar char=""/>
              <a:defRPr/>
            </a:pPr>
            <a:r>
              <a:rPr lang="ru-RU" alt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определение работ с учётом деления пакетов работ на более мелкие — 4-й уровень иерархии;</a:t>
            </a:r>
          </a:p>
          <a:p>
            <a:pPr lvl="2">
              <a:spcBef>
                <a:spcPts val="450"/>
              </a:spcBef>
              <a:buClr>
                <a:srgbClr val="0F6FC6"/>
              </a:buClr>
              <a:buSzPct val="70000"/>
              <a:buFont typeface="Wingdings" pitchFamily="2" charset="2"/>
              <a:buChar char=""/>
              <a:defRPr/>
            </a:pPr>
            <a:r>
              <a:rPr lang="ru-RU" alt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выделение входящих в состав отдельных работ операций — 5-й уровень иерархии.</a:t>
            </a:r>
          </a:p>
        </p:txBody>
      </p:sp>
    </p:spTree>
    <p:extLst>
      <p:ext uri="{BB962C8B-B14F-4D97-AF65-F5344CB8AC3E}">
        <p14:creationId xmlns:p14="http://schemas.microsoft.com/office/powerpoint/2010/main" val="123795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83467B-E683-F7C3-BAE6-B322DA28E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Иерархическая структура работ проекта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EC51B2-6E2C-6B18-B9EE-60B1C5A00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19" y="794099"/>
            <a:ext cx="8540750" cy="580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879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E7DDD-9D17-25AF-15C0-9B1A46053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423292"/>
            <a:ext cx="9606530" cy="369332"/>
          </a:xfrm>
        </p:spPr>
        <p:txBody>
          <a:bodyPr/>
          <a:lstStyle/>
          <a:p>
            <a:r>
              <a:rPr lang="ru-RU" dirty="0"/>
              <a:t>Определение структуры ресурсов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5700F9-1835-D69C-E708-020CCAF29BED}"/>
              </a:ext>
            </a:extLst>
          </p:cNvPr>
          <p:cNvSpPr txBox="1"/>
          <p:nvPr/>
        </p:nvSpPr>
        <p:spPr bwMode="auto">
          <a:xfrm>
            <a:off x="432618" y="1122793"/>
            <a:ext cx="107687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Иерархическая структура ресурсов </a:t>
            </a:r>
            <a:r>
              <a:rPr lang="ru-RU" dirty="0"/>
              <a:t>— структурная декомпозиция ресурсов, разбитая               по категориям и типу ресурсов, используемая при разработке плана-графика, определения                и анализа назначения исполнителей в проекте.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5BDF0E1-2010-ECB6-0EAE-B7AB4272465A}"/>
              </a:ext>
            </a:extLst>
          </p:cNvPr>
          <p:cNvSpPr/>
          <p:nvPr/>
        </p:nvSpPr>
        <p:spPr>
          <a:xfrm>
            <a:off x="432618" y="2233386"/>
            <a:ext cx="10768781" cy="1633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dirty="0"/>
              <a:t>Для определения структуры ресурсов может подготавливаться </a:t>
            </a:r>
            <a:r>
              <a:rPr lang="ru-RU" sz="1600" b="1" dirty="0"/>
              <a:t>иерархическая структура ресурсов.</a:t>
            </a:r>
          </a:p>
          <a:p>
            <a:pPr algn="just">
              <a:defRPr/>
            </a:pPr>
            <a:endParaRPr lang="ru-RU" sz="1600" dirty="0"/>
          </a:p>
          <a:p>
            <a:pPr marL="285750" indent="-285750" algn="just">
              <a:spcAft>
                <a:spcPts val="513"/>
              </a:spcAft>
              <a:buFont typeface="Wingdings" panose="05000000000000000000" pitchFamily="2" charset="2"/>
              <a:buChar char="§"/>
              <a:defRPr/>
            </a:pPr>
            <a:r>
              <a:rPr lang="ru-RU" sz="1600" dirty="0"/>
              <a:t>Иерархическая структура ресурсов проекта позволяет понять, </a:t>
            </a:r>
            <a:r>
              <a:rPr lang="ru-RU" sz="1600" b="1" dirty="0"/>
              <a:t>какие</a:t>
            </a:r>
            <a:r>
              <a:rPr lang="ru-RU" sz="1600" dirty="0"/>
              <a:t> виды ресурсов и </a:t>
            </a:r>
            <a:r>
              <a:rPr lang="ru-RU" sz="1600" b="1" dirty="0"/>
              <a:t>в каком количестве </a:t>
            </a:r>
            <a:r>
              <a:rPr lang="ru-RU" sz="1600" dirty="0"/>
              <a:t>будут необходимы для реализации проекта.</a:t>
            </a:r>
          </a:p>
          <a:p>
            <a:pPr marL="285750" indent="-285750" algn="just">
              <a:spcAft>
                <a:spcPts val="513"/>
              </a:spcAft>
              <a:buFont typeface="Wingdings" panose="05000000000000000000" pitchFamily="2" charset="2"/>
              <a:buChar char="§"/>
              <a:defRPr/>
            </a:pPr>
            <a:r>
              <a:rPr lang="ru-RU" sz="1600" dirty="0"/>
              <a:t>Информация о ресурсах проекта используется не только для </a:t>
            </a:r>
            <a:r>
              <a:rPr lang="ru-RU" sz="1600" b="1" dirty="0"/>
              <a:t>оценки длительности</a:t>
            </a:r>
            <a:r>
              <a:rPr lang="ru-RU" sz="1600" dirty="0"/>
              <a:t>, но и для </a:t>
            </a:r>
            <a:r>
              <a:rPr lang="ru-RU" sz="1600" b="1" dirty="0"/>
              <a:t>оценки стоимости </a:t>
            </a:r>
            <a:r>
              <a:rPr lang="ru-RU" sz="1600" dirty="0"/>
              <a:t>мероприятий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3423565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3F26E-FB02-E441-110A-03955A815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423292"/>
            <a:ext cx="9606530" cy="369332"/>
          </a:xfrm>
        </p:spPr>
        <p:txBody>
          <a:bodyPr/>
          <a:lstStyle/>
          <a:p>
            <a:r>
              <a:rPr lang="ru-RU" dirty="0"/>
              <a:t>Ресурсный план проекта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4C904EE-3B09-33AC-B363-98E9A25A0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396042"/>
              </p:ext>
            </p:extLst>
          </p:nvPr>
        </p:nvGraphicFramePr>
        <p:xfrm>
          <a:off x="432620" y="2910457"/>
          <a:ext cx="10910293" cy="2225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8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8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2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13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3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57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946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Участник проекта</a:t>
                      </a:r>
                    </a:p>
                  </a:txBody>
                  <a:tcPr marL="91448" marR="91448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Подразделение</a:t>
                      </a:r>
                    </a:p>
                  </a:txBody>
                  <a:tcPr marL="91448" marR="91448" marT="45733" marB="4573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Роль в проекте</a:t>
                      </a:r>
                    </a:p>
                  </a:txBody>
                  <a:tcPr marL="91448" marR="91448" marT="45733" marB="4573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Рабочие часы</a:t>
                      </a:r>
                    </a:p>
                  </a:txBody>
                  <a:tcPr marL="91448" marR="91448" marT="45733" marB="4573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Сент.</a:t>
                      </a:r>
                    </a:p>
                  </a:txBody>
                  <a:tcPr marL="91448" marR="91448" marT="45733" marB="45733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Окт.</a:t>
                      </a:r>
                    </a:p>
                  </a:txBody>
                  <a:tcPr marL="91448" marR="91448" marT="45733" marB="45733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/>
                        <a:t>Нояб</a:t>
                      </a:r>
                      <a:r>
                        <a:rPr lang="ru-RU" sz="1600" dirty="0"/>
                        <a:t>.</a:t>
                      </a:r>
                    </a:p>
                  </a:txBody>
                  <a:tcPr marL="91448" marR="91448" marT="45733" marB="4573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Иванов</a:t>
                      </a:r>
                    </a:p>
                  </a:txBody>
                  <a:tcPr marL="91448" marR="91448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ИТ</a:t>
                      </a:r>
                    </a:p>
                  </a:txBody>
                  <a:tcPr marL="91448" marR="91448" marT="45733" marB="4573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Руководитель проекта</a:t>
                      </a:r>
                    </a:p>
                  </a:txBody>
                  <a:tcPr marL="91448" marR="91448" marT="45733" marB="4573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45</a:t>
                      </a:r>
                    </a:p>
                  </a:txBody>
                  <a:tcPr marL="91448" marR="91448" marT="45733" marB="4573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60</a:t>
                      </a:r>
                    </a:p>
                  </a:txBody>
                  <a:tcPr marL="91448" marR="91448" marT="45733" marB="4573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55</a:t>
                      </a:r>
                    </a:p>
                  </a:txBody>
                  <a:tcPr marL="91448" marR="91448" marT="45733" marB="4573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Петров</a:t>
                      </a:r>
                    </a:p>
                  </a:txBody>
                  <a:tcPr marL="91448" marR="91448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ИТ</a:t>
                      </a:r>
                    </a:p>
                  </a:txBody>
                  <a:tcPr marL="91448" marR="91448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Администратор</a:t>
                      </a:r>
                    </a:p>
                  </a:txBody>
                  <a:tcPr marL="91448" marR="91448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25</a:t>
                      </a:r>
                    </a:p>
                  </a:txBody>
                  <a:tcPr marL="91448" marR="91448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40</a:t>
                      </a:r>
                    </a:p>
                  </a:txBody>
                  <a:tcPr marL="91448" marR="91448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30</a:t>
                      </a:r>
                    </a:p>
                  </a:txBody>
                  <a:tcPr marL="91448" marR="91448" marT="45733" marB="4573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Сидоров</a:t>
                      </a:r>
                    </a:p>
                  </a:txBody>
                  <a:tcPr marL="91448" marR="91448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Кадры</a:t>
                      </a:r>
                    </a:p>
                  </a:txBody>
                  <a:tcPr marL="91448" marR="91448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Эксперт</a:t>
                      </a:r>
                    </a:p>
                  </a:txBody>
                  <a:tcPr marL="91448" marR="91448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15</a:t>
                      </a:r>
                    </a:p>
                  </a:txBody>
                  <a:tcPr marL="91448" marR="91448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</a:t>
                      </a:r>
                    </a:p>
                  </a:txBody>
                  <a:tcPr marL="91448" marR="91448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10</a:t>
                      </a:r>
                    </a:p>
                  </a:txBody>
                  <a:tcPr marL="91448" marR="91448" marT="45733" marB="4573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…</a:t>
                      </a:r>
                    </a:p>
                  </a:txBody>
                  <a:tcPr marL="91448" marR="91448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 marL="91448" marR="91448" marT="45733" marB="45733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91448" marR="91448" marT="45733" marB="45733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91448" marR="91448" marT="45733" marB="45733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91448" marR="91448" marT="45733" marB="45733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91448" marR="91448" marT="45733" marB="4573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Выноска со стрелкой вниз 3">
            <a:extLst>
              <a:ext uri="{FF2B5EF4-FFF2-40B4-BE49-F238E27FC236}">
                <a16:creationId xmlns:a16="http://schemas.microsoft.com/office/drawing/2014/main" id="{8D00D829-59C3-92AC-30FE-EBAFB62E4F7E}"/>
              </a:ext>
            </a:extLst>
          </p:cNvPr>
          <p:cNvSpPr/>
          <p:nvPr/>
        </p:nvSpPr>
        <p:spPr>
          <a:xfrm>
            <a:off x="432619" y="1029270"/>
            <a:ext cx="10923906" cy="1979613"/>
          </a:xfrm>
          <a:prstGeom prst="downArrow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Ресурсный план проекта </a:t>
            </a:r>
            <a:r>
              <a:rPr lang="ru-RU" sz="1600" dirty="0">
                <a:solidFill>
                  <a:schemeClr val="bg1"/>
                </a:solidFill>
              </a:rPr>
              <a:t>содержит информацию о том, когда и на какой период времени будут привлекаться в проект члены команды. Для отражения текущих мероприятий по пополнению и развитию команды проекта этот план в ходе проекта постоянно обновляется.</a:t>
            </a:r>
          </a:p>
        </p:txBody>
      </p:sp>
      <p:sp>
        <p:nvSpPr>
          <p:cNvPr id="5" name="TextBox 47">
            <a:extLst>
              <a:ext uri="{FF2B5EF4-FFF2-40B4-BE49-F238E27FC236}">
                <a16:creationId xmlns:a16="http://schemas.microsoft.com/office/drawing/2014/main" id="{EAF9B801-1CF0-519B-B093-B5F3ADB0D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586" y="5301233"/>
            <a:ext cx="11740647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000" tIns="135000" rIns="135000" bIns="1350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393573"/>
              </a:buClr>
              <a:buFontTx/>
              <a:buNone/>
            </a:pPr>
            <a:r>
              <a:rPr lang="ru-RU" altLang="en-US" sz="1600" b="1" i="1" dirty="0">
                <a:latin typeface="+mn-lt"/>
              </a:rPr>
              <a:t>Разработка ресурсного плана проекта позволяет </a:t>
            </a:r>
            <a:r>
              <a:rPr lang="ru-RU" altLang="en-US" sz="1600" i="1" dirty="0">
                <a:latin typeface="+mn-lt"/>
              </a:rPr>
              <a:t>зафиксировать всех участников проекта, определить загрузку всех участников проекта (часов в неделю/месяц), выявить отпуска и командировки, обсудить возможности участия в проекте при согласовании, утвердить загрузки.</a:t>
            </a:r>
          </a:p>
        </p:txBody>
      </p:sp>
    </p:spTree>
    <p:extLst>
      <p:ext uri="{BB962C8B-B14F-4D97-AF65-F5344CB8AC3E}">
        <p14:creationId xmlns:p14="http://schemas.microsoft.com/office/powerpoint/2010/main" val="1426305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DA78D3-3CC3-241E-4885-C23DF47A9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423292"/>
            <a:ext cx="9606530" cy="369332"/>
          </a:xfrm>
        </p:spPr>
        <p:txBody>
          <a:bodyPr/>
          <a:lstStyle/>
          <a:p>
            <a:r>
              <a:rPr lang="ru-RU" dirty="0"/>
              <a:t>План проекта по контрольным точкам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53CE49-A24E-B361-4364-7D16CCC75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255" y="2956497"/>
            <a:ext cx="5934470" cy="255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Выноска со стрелкой вниз 3">
            <a:extLst>
              <a:ext uri="{FF2B5EF4-FFF2-40B4-BE49-F238E27FC236}">
                <a16:creationId xmlns:a16="http://schemas.microsoft.com/office/drawing/2014/main" id="{2CA9FF54-E6E4-1930-9C3A-213052D0C034}"/>
              </a:ext>
            </a:extLst>
          </p:cNvPr>
          <p:cNvSpPr/>
          <p:nvPr/>
        </p:nvSpPr>
        <p:spPr>
          <a:xfrm>
            <a:off x="432619" y="1097534"/>
            <a:ext cx="10747010" cy="1979613"/>
          </a:xfrm>
          <a:prstGeom prst="downArrow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bg1"/>
                </a:solidFill>
              </a:rPr>
              <a:t>Основой для построения календарного плана графика является </a:t>
            </a:r>
            <a:r>
              <a:rPr lang="ru-RU" sz="1600" b="1" dirty="0">
                <a:solidFill>
                  <a:schemeClr val="bg1"/>
                </a:solidFill>
              </a:rPr>
              <a:t>план проекта по контрольным точкам</a:t>
            </a:r>
            <a:r>
              <a:rPr lang="ru-RU" sz="1600" dirty="0">
                <a:solidFill>
                  <a:schemeClr val="bg1"/>
                </a:solidFill>
              </a:rPr>
              <a:t>. </a:t>
            </a:r>
          </a:p>
          <a:p>
            <a:pPr>
              <a:defRPr/>
            </a:pPr>
            <a:r>
              <a:rPr lang="ru-RU" sz="1600" dirty="0">
                <a:solidFill>
                  <a:schemeClr val="bg1"/>
                </a:solidFill>
              </a:rPr>
              <a:t>Это высокоуровневый план, определяющий сроки получения измеримых результатов или достижения показателей проекта.</a:t>
            </a:r>
          </a:p>
        </p:txBody>
      </p:sp>
      <p:sp>
        <p:nvSpPr>
          <p:cNvPr id="5" name="TextBox 47">
            <a:extLst>
              <a:ext uri="{FF2B5EF4-FFF2-40B4-BE49-F238E27FC236}">
                <a16:creationId xmlns:a16="http://schemas.microsoft.com/office/drawing/2014/main" id="{7E561E3F-705E-376B-F085-F23E8A4F7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569" y="5464746"/>
            <a:ext cx="10601693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000" tIns="135000" rIns="135000" bIns="1350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393573"/>
              </a:buClr>
              <a:buFontTx/>
              <a:buNone/>
            </a:pPr>
            <a:r>
              <a:rPr lang="ru-RU" altLang="en-US" sz="1600" i="1" dirty="0">
                <a:latin typeface="+mn-lt"/>
              </a:rPr>
              <a:t>Сроки, указанные в плане проекта по контрольным точкам, являются </a:t>
            </a:r>
            <a:r>
              <a:rPr lang="ru-RU" altLang="en-US" sz="1600" b="1" i="1" dirty="0">
                <a:latin typeface="+mn-lt"/>
              </a:rPr>
              <a:t>ограничением</a:t>
            </a:r>
            <a:r>
              <a:rPr lang="ru-RU" altLang="en-US" sz="1600" i="1" dirty="0">
                <a:latin typeface="+mn-lt"/>
              </a:rPr>
              <a:t> для процесса определения </a:t>
            </a:r>
            <a:r>
              <a:rPr lang="ru-RU" altLang="en-US" sz="1600" b="1" i="1" dirty="0">
                <a:latin typeface="+mn-lt"/>
              </a:rPr>
              <a:t>дат старта и финиша </a:t>
            </a:r>
            <a:r>
              <a:rPr lang="ru-RU" altLang="en-US" sz="1600" i="1" dirty="0">
                <a:latin typeface="+mn-lt"/>
              </a:rPr>
              <a:t>проектных работ в календарном плане-графике.  </a:t>
            </a:r>
          </a:p>
        </p:txBody>
      </p:sp>
    </p:spTree>
    <p:extLst>
      <p:ext uri="{BB962C8B-B14F-4D97-AF65-F5344CB8AC3E}">
        <p14:creationId xmlns:p14="http://schemas.microsoft.com/office/powerpoint/2010/main" val="958050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8BEF7-C84A-DACD-4290-57377AA0A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423292"/>
            <a:ext cx="9606530" cy="369332"/>
          </a:xfrm>
        </p:spPr>
        <p:txBody>
          <a:bodyPr/>
          <a:lstStyle/>
          <a:p>
            <a:r>
              <a:rPr lang="ru-RU" dirty="0"/>
              <a:t>Алгоритм разработки календарного плана</a:t>
            </a:r>
          </a:p>
        </p:txBody>
      </p:sp>
      <p:graphicFrame>
        <p:nvGraphicFramePr>
          <p:cNvPr id="3" name="Table 1">
            <a:extLst>
              <a:ext uri="{FF2B5EF4-FFF2-40B4-BE49-F238E27FC236}">
                <a16:creationId xmlns:a16="http://schemas.microsoft.com/office/drawing/2014/main" id="{4D224825-28F6-A819-A6DC-8981A9B573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5499488"/>
              </p:ext>
            </p:extLst>
          </p:nvPr>
        </p:nvGraphicFramePr>
        <p:xfrm>
          <a:off x="432619" y="1150939"/>
          <a:ext cx="10768781" cy="4860934"/>
        </p:xfrm>
        <a:graphic>
          <a:graphicData uri="http://schemas.openxmlformats.org/drawingml/2006/table">
            <a:tbl>
              <a:tblPr/>
              <a:tblGrid>
                <a:gridCol w="351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3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143">
                <a:tc>
                  <a:txBody>
                    <a:bodyPr/>
                    <a:lstStyle/>
                    <a:p>
                      <a:r>
                        <a:rPr kumimoji="0" lang="ru-R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№ </a:t>
                      </a:r>
                      <a:endParaRPr kumimoji="0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Шаг разработки</a:t>
                      </a:r>
                      <a:endParaRPr kumimoji="0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r>
                        <a:rPr kumimoji="0" lang="ru-R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Инструменты и методы</a:t>
                      </a:r>
                      <a:endParaRPr kumimoji="0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18" marB="4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51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Определение состава работ</a:t>
                      </a:r>
                      <a:endParaRPr kumimoji="0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Методы декомпозиции, </a:t>
                      </a:r>
                      <a:endParaRPr kumimoji="0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иерархическая структура работ</a:t>
                      </a:r>
                      <a:endParaRPr kumimoji="0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18" marB="4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51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Определение ключевых вех и внешних ограничений</a:t>
                      </a:r>
                      <a:endParaRPr kumimoji="0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План по вехам</a:t>
                      </a:r>
                      <a:endParaRPr kumimoji="0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18" marB="4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08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Определения последовательности выполнения работ  (логические взаимосвязи между работами проекта)</a:t>
                      </a:r>
                      <a:endParaRPr kumimoji="0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Сетевая диаграмма</a:t>
                      </a:r>
                      <a:endParaRPr kumimoji="0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18" marB="4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847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Оценка (расчёт) продолжительности работ</a:t>
                      </a:r>
                      <a:endParaRPr kumimoji="0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Нормативы, экспертная оценка,</a:t>
                      </a:r>
                      <a:endParaRPr kumimoji="0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параметрическая оценка, оценки по аналогам и др.</a:t>
                      </a:r>
                      <a:endParaRPr kumimoji="0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18" marB="4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847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pPr marL="52388" lvl="1" indent="0" algn="l">
                        <a:lnSpc>
                          <a:spcPct val="100000"/>
                        </a:lnSpc>
                        <a:tabLst/>
                      </a:pPr>
                      <a:r>
                        <a:rPr kumimoji="0" 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Расчёт календарного графика</a:t>
                      </a:r>
                      <a:endParaRPr kumimoji="0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Планирование от даты начала, планирование от даты окончания, учёт календарей работ и ресурсов</a:t>
                      </a:r>
                      <a:endParaRPr kumimoji="0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18" marB="4571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063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kumimoji="0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pPr marL="52388" lvl="1" indent="0" algn="l">
                        <a:lnSpc>
                          <a:spcPct val="100000"/>
                        </a:lnSpc>
                        <a:tabLst/>
                      </a:pPr>
                      <a:r>
                        <a:rPr kumimoji="0" 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Учёт рисков</a:t>
                      </a:r>
                      <a:endParaRPr kumimoji="0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Анализ рисковых резервов</a:t>
                      </a:r>
                      <a:endParaRPr kumimoji="0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18" marB="4571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151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kumimoji="0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Пересчёт календарного графика с учётом ограничений (ресурсы, финансы, сроки и др.)</a:t>
                      </a:r>
                      <a:endParaRPr kumimoji="0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Методы оптимизации и ресурсного выравнивания</a:t>
                      </a:r>
                      <a:endParaRPr kumimoji="0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18" marB="45718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063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kumimoji="0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pPr marL="52388" lvl="1" indent="0" algn="l">
                        <a:lnSpc>
                          <a:spcPct val="100000"/>
                        </a:lnSpc>
                        <a:tabLst/>
                      </a:pPr>
                      <a:r>
                        <a:rPr kumimoji="0" 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Фиксация базового (исходного) плана</a:t>
                      </a:r>
                      <a:endParaRPr kumimoji="0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endParaRPr kumimoji="0" lang="ru-RU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18" marB="45718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850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004DE5-5618-FE21-A268-4D632E18B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Диаграмма </a:t>
            </a:r>
            <a:r>
              <a:rPr lang="ru-RU" dirty="0" err="1"/>
              <a:t>Ганта</a:t>
            </a:r>
            <a:endParaRPr lang="ru-RU" dirty="0"/>
          </a:p>
        </p:txBody>
      </p:sp>
      <p:grpSp>
        <p:nvGrpSpPr>
          <p:cNvPr id="3" name="Группа 9">
            <a:extLst>
              <a:ext uri="{FF2B5EF4-FFF2-40B4-BE49-F238E27FC236}">
                <a16:creationId xmlns:a16="http://schemas.microsoft.com/office/drawing/2014/main" id="{0FF34830-172D-CFD4-4EA8-5A110E7F2A94}"/>
              </a:ext>
            </a:extLst>
          </p:cNvPr>
          <p:cNvGrpSpPr>
            <a:grpSpLocks/>
          </p:cNvGrpSpPr>
          <p:nvPr/>
        </p:nvGrpSpPr>
        <p:grpSpPr bwMode="auto">
          <a:xfrm>
            <a:off x="432619" y="3188298"/>
            <a:ext cx="10693173" cy="3181350"/>
            <a:chOff x="-288466" y="3733291"/>
            <a:chExt cx="8988450" cy="2880554"/>
          </a:xfrm>
        </p:grpSpPr>
        <p:grpSp>
          <p:nvGrpSpPr>
            <p:cNvPr id="4" name="Группа 10">
              <a:extLst>
                <a:ext uri="{FF2B5EF4-FFF2-40B4-BE49-F238E27FC236}">
                  <a16:creationId xmlns:a16="http://schemas.microsoft.com/office/drawing/2014/main" id="{D5B42631-8AA5-9E30-2A5D-4FF802EFD6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67436" y="3766645"/>
              <a:ext cx="4932548" cy="2847200"/>
              <a:chOff x="418216" y="1649909"/>
              <a:chExt cx="8642350" cy="4430110"/>
            </a:xfrm>
          </p:grpSpPr>
          <p:pic>
            <p:nvPicPr>
              <p:cNvPr id="17" name="Picture 6" descr="gantt-01">
                <a:extLst>
                  <a:ext uri="{FF2B5EF4-FFF2-40B4-BE49-F238E27FC236}">
                    <a16:creationId xmlns:a16="http://schemas.microsoft.com/office/drawing/2014/main" id="{3672EAE6-6EE8-BDCC-46A8-4F2D2D468F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8216" y="1649909"/>
                <a:ext cx="8642350" cy="4430110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Овал 24">
                <a:extLst>
                  <a:ext uri="{FF2B5EF4-FFF2-40B4-BE49-F238E27FC236}">
                    <a16:creationId xmlns:a16="http://schemas.microsoft.com/office/drawing/2014/main" id="{3D4B59F8-3D69-F9C0-3146-4EDE048360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2925" y="3895725"/>
                <a:ext cx="571500" cy="295275"/>
              </a:xfrm>
              <a:prstGeom prst="ellips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+mn-lt"/>
                </a:endParaRPr>
              </a:p>
            </p:txBody>
          </p:sp>
        </p:grpSp>
        <p:sp>
          <p:nvSpPr>
            <p:cNvPr id="5" name="TextBox 11">
              <a:extLst>
                <a:ext uri="{FF2B5EF4-FFF2-40B4-BE49-F238E27FC236}">
                  <a16:creationId xmlns:a16="http://schemas.microsoft.com/office/drawing/2014/main" id="{1F1388C8-BE5E-B33B-A465-7269EF88AE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88466" y="4201343"/>
              <a:ext cx="3285618" cy="278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r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ts val="600"/>
                </a:spcBef>
                <a:buFontTx/>
                <a:buNone/>
              </a:pPr>
              <a:r>
                <a:rPr lang="ru-RU" altLang="en-US" sz="1400" dirty="0">
                  <a:solidFill>
                    <a:schemeClr val="tx2"/>
                  </a:solidFill>
                  <a:latin typeface="+mn-lt"/>
                </a:rPr>
                <a:t>Иерархическая структура мероприятий</a:t>
              </a:r>
            </a:p>
          </p:txBody>
        </p:sp>
        <p:sp>
          <p:nvSpPr>
            <p:cNvPr id="6" name="TextBox 12">
              <a:extLst>
                <a:ext uri="{FF2B5EF4-FFF2-40B4-BE49-F238E27FC236}">
                  <a16:creationId xmlns:a16="http://schemas.microsoft.com/office/drawing/2014/main" id="{860E0FD2-AEF8-F839-7164-D5661E68D3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4165" y="3733291"/>
              <a:ext cx="1512987" cy="278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r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ts val="600"/>
                </a:spcBef>
                <a:buFontTx/>
                <a:buNone/>
              </a:pPr>
              <a:r>
                <a:rPr lang="ru-RU" altLang="en-US" sz="1400" dirty="0">
                  <a:solidFill>
                    <a:schemeClr val="tx2"/>
                  </a:solidFill>
                  <a:latin typeface="+mn-lt"/>
                </a:rPr>
                <a:t>Временная шкала</a:t>
              </a:r>
            </a:p>
          </p:txBody>
        </p:sp>
        <p:sp>
          <p:nvSpPr>
            <p:cNvPr id="7" name="TextBox 13">
              <a:extLst>
                <a:ext uri="{FF2B5EF4-FFF2-40B4-BE49-F238E27FC236}">
                  <a16:creationId xmlns:a16="http://schemas.microsoft.com/office/drawing/2014/main" id="{A2F0CCCA-76EC-0045-D91F-FAE30B3B01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9496" y="4705399"/>
              <a:ext cx="1116855" cy="278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ts val="600"/>
                </a:spcBef>
                <a:buFontTx/>
                <a:buNone/>
              </a:pPr>
              <a:r>
                <a:rPr lang="ru-RU" altLang="en-US" sz="1400" dirty="0">
                  <a:solidFill>
                    <a:schemeClr val="tx2"/>
                  </a:solidFill>
                  <a:latin typeface="+mn-lt"/>
                </a:rPr>
                <a:t>Мероприятия</a:t>
              </a:r>
            </a:p>
          </p:txBody>
        </p:sp>
        <p:sp>
          <p:nvSpPr>
            <p:cNvPr id="8" name="TextBox 14">
              <a:extLst>
                <a:ext uri="{FF2B5EF4-FFF2-40B4-BE49-F238E27FC236}">
                  <a16:creationId xmlns:a16="http://schemas.microsoft.com/office/drawing/2014/main" id="{FBBF310E-9299-2D73-E76B-E2CA7893F7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1600" y="5173451"/>
              <a:ext cx="2024753" cy="278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ts val="600"/>
                </a:spcBef>
                <a:buFontTx/>
                <a:buNone/>
              </a:pPr>
              <a:r>
                <a:rPr lang="ru-RU" altLang="en-US" sz="1400" dirty="0">
                  <a:solidFill>
                    <a:schemeClr val="tx2"/>
                  </a:solidFill>
                  <a:latin typeface="+mn-lt"/>
                </a:rPr>
                <a:t>Контрольная точка</a:t>
              </a:r>
            </a:p>
          </p:txBody>
        </p:sp>
        <p:sp>
          <p:nvSpPr>
            <p:cNvPr id="9" name="TextBox 15">
              <a:extLst>
                <a:ext uri="{FF2B5EF4-FFF2-40B4-BE49-F238E27FC236}">
                  <a16:creationId xmlns:a16="http://schemas.microsoft.com/office/drawing/2014/main" id="{A9248895-61CC-6E71-FE91-0003BBADC8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7316" y="6138495"/>
              <a:ext cx="1354625" cy="278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ts val="600"/>
                </a:spcBef>
                <a:buFontTx/>
                <a:buNone/>
              </a:pPr>
              <a:r>
                <a:rPr lang="ru-RU" altLang="en-US" sz="1400" dirty="0">
                  <a:solidFill>
                    <a:schemeClr val="tx2"/>
                  </a:solidFill>
                  <a:latin typeface="+mn-lt"/>
                </a:rPr>
                <a:t>Взаимосвязь</a:t>
              </a:r>
            </a:p>
          </p:txBody>
        </p:sp>
        <p:sp>
          <p:nvSpPr>
            <p:cNvPr id="10" name="TextBox 16">
              <a:extLst>
                <a:ext uri="{FF2B5EF4-FFF2-40B4-BE49-F238E27FC236}">
                  <a16:creationId xmlns:a16="http://schemas.microsoft.com/office/drawing/2014/main" id="{BBF98387-6089-7945-861A-DB24E4DA9B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5469" y="5641503"/>
              <a:ext cx="1686472" cy="278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ts val="600"/>
                </a:spcBef>
                <a:buFontTx/>
                <a:buNone/>
              </a:pPr>
              <a:r>
                <a:rPr lang="ru-RU" altLang="en-US" sz="1400" dirty="0">
                  <a:solidFill>
                    <a:schemeClr val="tx2"/>
                  </a:solidFill>
                  <a:latin typeface="+mn-lt"/>
                </a:rPr>
                <a:t>Этапы</a:t>
              </a:r>
            </a:p>
          </p:txBody>
        </p:sp>
        <p:cxnSp>
          <p:nvCxnSpPr>
            <p:cNvPr id="11" name="Прямая со стрелкой 10">
              <a:extLst>
                <a:ext uri="{FF2B5EF4-FFF2-40B4-BE49-F238E27FC236}">
                  <a16:creationId xmlns:a16="http://schemas.microsoft.com/office/drawing/2014/main" id="{F9F4EE61-40BC-7660-50D6-8CDAD41D25CF}"/>
                </a:ext>
              </a:extLst>
            </p:cNvPr>
            <p:cNvCxnSpPr/>
            <p:nvPr/>
          </p:nvCxnSpPr>
          <p:spPr>
            <a:xfrm flipV="1">
              <a:off x="3168454" y="3887093"/>
              <a:ext cx="2376097" cy="7762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>
              <a:extLst>
                <a:ext uri="{FF2B5EF4-FFF2-40B4-BE49-F238E27FC236}">
                  <a16:creationId xmlns:a16="http://schemas.microsoft.com/office/drawing/2014/main" id="{B54D61AB-0F11-B207-5518-E085E0B832F8}"/>
                </a:ext>
              </a:extLst>
            </p:cNvPr>
            <p:cNvCxnSpPr/>
            <p:nvPr/>
          </p:nvCxnSpPr>
          <p:spPr>
            <a:xfrm flipV="1">
              <a:off x="3168454" y="4365748"/>
              <a:ext cx="863458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>
              <a:extLst>
                <a:ext uri="{FF2B5EF4-FFF2-40B4-BE49-F238E27FC236}">
                  <a16:creationId xmlns:a16="http://schemas.microsoft.com/office/drawing/2014/main" id="{79D2C1E0-4228-7921-A59A-32AB8A325691}"/>
                </a:ext>
              </a:extLst>
            </p:cNvPr>
            <p:cNvCxnSpPr/>
            <p:nvPr/>
          </p:nvCxnSpPr>
          <p:spPr>
            <a:xfrm flipV="1">
              <a:off x="3168454" y="4832904"/>
              <a:ext cx="2299910" cy="3737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>
              <a:extLst>
                <a:ext uri="{FF2B5EF4-FFF2-40B4-BE49-F238E27FC236}">
                  <a16:creationId xmlns:a16="http://schemas.microsoft.com/office/drawing/2014/main" id="{7B700B5C-0AFE-8366-323A-81FCFF4AB494}"/>
                </a:ext>
              </a:extLst>
            </p:cNvPr>
            <p:cNvCxnSpPr/>
            <p:nvPr/>
          </p:nvCxnSpPr>
          <p:spPr>
            <a:xfrm flipV="1">
              <a:off x="3193850" y="5304372"/>
              <a:ext cx="2818938" cy="3880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>
              <a:extLst>
                <a:ext uri="{FF2B5EF4-FFF2-40B4-BE49-F238E27FC236}">
                  <a16:creationId xmlns:a16="http://schemas.microsoft.com/office/drawing/2014/main" id="{B2534E26-B04C-9C56-4F15-EDFEBCB715EC}"/>
                </a:ext>
              </a:extLst>
            </p:cNvPr>
            <p:cNvCxnSpPr/>
            <p:nvPr/>
          </p:nvCxnSpPr>
          <p:spPr>
            <a:xfrm flipV="1">
              <a:off x="3212897" y="5757153"/>
              <a:ext cx="3663349" cy="3881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>
              <a:extLst>
                <a:ext uri="{FF2B5EF4-FFF2-40B4-BE49-F238E27FC236}">
                  <a16:creationId xmlns:a16="http://schemas.microsoft.com/office/drawing/2014/main" id="{0E3E8414-BBDB-4FB8-45FA-B73E79006921}"/>
                </a:ext>
              </a:extLst>
            </p:cNvPr>
            <p:cNvCxnSpPr/>
            <p:nvPr/>
          </p:nvCxnSpPr>
          <p:spPr>
            <a:xfrm flipV="1">
              <a:off x="3212897" y="5949765"/>
              <a:ext cx="5068056" cy="34210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Выноска со стрелкой вниз 18">
            <a:extLst>
              <a:ext uri="{FF2B5EF4-FFF2-40B4-BE49-F238E27FC236}">
                <a16:creationId xmlns:a16="http://schemas.microsoft.com/office/drawing/2014/main" id="{FD0B9FBC-6F6E-F1AF-BCD9-8E171FF3FF16}"/>
              </a:ext>
            </a:extLst>
          </p:cNvPr>
          <p:cNvSpPr/>
          <p:nvPr/>
        </p:nvSpPr>
        <p:spPr>
          <a:xfrm>
            <a:off x="432619" y="1208685"/>
            <a:ext cx="10693173" cy="1979613"/>
          </a:xfrm>
          <a:prstGeom prst="downArrow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Календарный план-график </a:t>
            </a:r>
            <a:r>
              <a:rPr lang="ru-RU" sz="1600" dirty="0">
                <a:solidFill>
                  <a:schemeClr val="bg1"/>
                </a:solidFill>
              </a:rPr>
              <a:t>можно представить как в </a:t>
            </a:r>
            <a:r>
              <a:rPr lang="ru-RU" sz="1600" b="1" dirty="0">
                <a:solidFill>
                  <a:schemeClr val="bg1"/>
                </a:solidFill>
              </a:rPr>
              <a:t>табличном</a:t>
            </a:r>
            <a:r>
              <a:rPr lang="ru-RU" sz="1600" dirty="0">
                <a:solidFill>
                  <a:schemeClr val="bg1"/>
                </a:solidFill>
              </a:rPr>
              <a:t> виде, так и в </a:t>
            </a:r>
            <a:r>
              <a:rPr lang="ru-RU" sz="1600" b="1" dirty="0">
                <a:solidFill>
                  <a:schemeClr val="bg1"/>
                </a:solidFill>
              </a:rPr>
              <a:t>графическом</a:t>
            </a:r>
            <a:r>
              <a:rPr lang="ru-RU" sz="1600" dirty="0">
                <a:solidFill>
                  <a:schemeClr val="bg1"/>
                </a:solidFill>
              </a:rPr>
              <a:t>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</a:rPr>
              <a:t>Наиболее удобным графическим форматом является </a:t>
            </a:r>
            <a:r>
              <a:rPr lang="ru-RU" sz="1600" b="1" dirty="0">
                <a:solidFill>
                  <a:schemeClr val="bg1"/>
                </a:solidFill>
              </a:rPr>
              <a:t>диаграмма </a:t>
            </a:r>
            <a:r>
              <a:rPr lang="ru-RU" sz="1600" b="1" dirty="0" err="1">
                <a:solidFill>
                  <a:schemeClr val="bg1"/>
                </a:solidFill>
              </a:rPr>
              <a:t>Ганта</a:t>
            </a:r>
            <a:r>
              <a:rPr lang="ru-RU" sz="16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34987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ACE52C-6BE3-CC47-FDBD-52B34EC00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Диаграмма </a:t>
            </a:r>
            <a:r>
              <a:rPr lang="ru-RU" dirty="0" err="1"/>
              <a:t>Ганта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B32C8D-5B5E-6106-80B7-C66176465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19" y="1389382"/>
            <a:ext cx="7772400" cy="407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132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3265240" name="Прямоугольник: скругленные углы 5"/>
          <p:cNvSpPr/>
          <p:nvPr/>
        </p:nvSpPr>
        <p:spPr bwMode="auto">
          <a:xfrm>
            <a:off x="432592" y="1376361"/>
            <a:ext cx="11326018" cy="3665536"/>
          </a:xfrm>
          <a:prstGeom prst="roundRect">
            <a:avLst>
              <a:gd name="adj" fmla="val 3429"/>
            </a:avLst>
          </a:prstGeom>
          <a:solidFill>
            <a:srgbClr val="EBF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marL="261850" indent="-261850">
              <a:spcAft>
                <a:spcPts val="599"/>
              </a:spcAft>
              <a:buAutoNum type="arabicPeriod"/>
              <a:defRPr/>
            </a:pPr>
            <a:endParaRPr sz="1600" b="1" dirty="0">
              <a:solidFill>
                <a:schemeClr val="bg2"/>
              </a:solidFill>
              <a:latin typeface="Arial"/>
            </a:endParaRPr>
          </a:p>
          <a:p>
            <a:pPr marL="261850" indent="-261850">
              <a:spcAft>
                <a:spcPts val="599"/>
              </a:spcAft>
              <a:buClr>
                <a:schemeClr val="bg2"/>
              </a:buClr>
              <a:buFont typeface="Arial"/>
              <a:buAutoNum type="arabicPeriod"/>
              <a:defRPr/>
            </a:pPr>
            <a:r>
              <a:rPr lang="ru-RU" sz="1600" dirty="0">
                <a:solidFill>
                  <a:schemeClr val="tx1"/>
                </a:solidFill>
                <a:latin typeface="Arial"/>
              </a:rPr>
              <a:t>Пункт вводного текста </a:t>
            </a:r>
            <a:endParaRPr sz="1600" dirty="0"/>
          </a:p>
          <a:p>
            <a:pPr marL="261850" indent="-261850">
              <a:spcAft>
                <a:spcPts val="599"/>
              </a:spcAft>
              <a:buClr>
                <a:schemeClr val="bg2"/>
              </a:buClr>
              <a:buFont typeface="Arial"/>
              <a:buAutoNum type="arabicPeriod"/>
              <a:defRPr/>
            </a:pPr>
            <a:r>
              <a:rPr lang="ru-RU" sz="1600" dirty="0">
                <a:solidFill>
                  <a:schemeClr val="tx1"/>
                </a:solidFill>
                <a:latin typeface="Arial"/>
              </a:rPr>
              <a:t>Пункт вводного текста </a:t>
            </a:r>
            <a:endParaRPr sz="1600" dirty="0"/>
          </a:p>
          <a:p>
            <a:pPr marL="261850" indent="-261850">
              <a:buClr>
                <a:schemeClr val="bg2"/>
              </a:buClr>
              <a:buFont typeface="Arial"/>
              <a:buAutoNum type="arabicPeriod"/>
              <a:defRPr/>
            </a:pPr>
            <a:r>
              <a:rPr lang="ru-RU" sz="1600" dirty="0">
                <a:solidFill>
                  <a:schemeClr val="tx1"/>
                </a:solidFill>
                <a:latin typeface="Arial"/>
              </a:rPr>
              <a:t>Пункт вводного текста </a:t>
            </a:r>
            <a:endParaRPr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8" y="423291"/>
            <a:ext cx="9611569" cy="366120"/>
          </a:xfrm>
        </p:spPr>
        <p:txBody>
          <a:bodyPr/>
          <a:lstStyle/>
          <a:p>
            <a:pPr>
              <a:defRPr/>
            </a:pPr>
            <a:r>
              <a:rPr lang="ru-RU" dirty="0"/>
              <a:t>План занятия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3DF9E2-0EB6-A648-A84A-9586967D7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423292"/>
            <a:ext cx="9606530" cy="369332"/>
          </a:xfrm>
        </p:spPr>
        <p:txBody>
          <a:bodyPr/>
          <a:lstStyle/>
          <a:p>
            <a:r>
              <a:rPr lang="ru-RU" dirty="0"/>
              <a:t>Календарный план-график мероприятий проекта</a:t>
            </a:r>
          </a:p>
        </p:txBody>
      </p:sp>
      <p:sp>
        <p:nvSpPr>
          <p:cNvPr id="3" name="Прямоугольник 1">
            <a:extLst>
              <a:ext uri="{FF2B5EF4-FFF2-40B4-BE49-F238E27FC236}">
                <a16:creationId xmlns:a16="http://schemas.microsoft.com/office/drawing/2014/main" id="{29CC5DCE-EE18-771B-AFD2-37EED4545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619" y="1166812"/>
            <a:ext cx="10790552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en-US" sz="1600" dirty="0">
                <a:latin typeface="+mj-ea"/>
                <a:ea typeface="+mj-ea"/>
              </a:rPr>
              <a:t>Каждое мероприятие проекта должно быть </a:t>
            </a:r>
            <a:r>
              <a:rPr lang="ru-RU" altLang="en-US" sz="1600" b="1" dirty="0">
                <a:latin typeface="+mj-ea"/>
                <a:ea typeface="+mj-ea"/>
              </a:rPr>
              <a:t>логически связано с другими мероприятиями</a:t>
            </a:r>
            <a:r>
              <a:rPr lang="ru-RU" altLang="en-US" sz="1600" dirty="0">
                <a:latin typeface="+mj-ea"/>
                <a:ea typeface="+mj-ea"/>
              </a:rPr>
              <a:t>. Логические связи должны способствовать разработке реалистичного плана-графика.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en-US" sz="1600" dirty="0">
              <a:latin typeface="+mj-ea"/>
              <a:ea typeface="+mj-ea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en-US" sz="1600" dirty="0">
                <a:latin typeface="+mj-ea"/>
                <a:ea typeface="+mj-ea"/>
              </a:rPr>
              <a:t>На основании </a:t>
            </a:r>
            <a:r>
              <a:rPr lang="ru-RU" altLang="en-US" sz="1600" b="1" dirty="0">
                <a:latin typeface="+mj-ea"/>
                <a:ea typeface="+mj-ea"/>
              </a:rPr>
              <a:t>информации о работах, ресурсах, ограничениях и рисках </a:t>
            </a:r>
            <a:r>
              <a:rPr lang="ru-RU" altLang="en-US" sz="1600" dirty="0">
                <a:latin typeface="+mj-ea"/>
                <a:ea typeface="+mj-ea"/>
              </a:rPr>
              <a:t>проекта перед разработкой календарного плана-графика необходимо провести оценку длительности работ проекта.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en-US" sz="1600" dirty="0">
              <a:latin typeface="+mj-ea"/>
              <a:ea typeface="+mj-ea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en-US" sz="1600" dirty="0">
                <a:latin typeface="+mj-ea"/>
                <a:ea typeface="+mj-ea"/>
              </a:rPr>
              <a:t>После определения состава и последовательности мероприятий, а также оценки их длительности необходимо определить </a:t>
            </a:r>
            <a:r>
              <a:rPr lang="ru-RU" altLang="en-US" sz="1600" b="1" dirty="0">
                <a:latin typeface="+mj-ea"/>
                <a:ea typeface="+mj-ea"/>
              </a:rPr>
              <a:t>конкретные даты начала и завершения </a:t>
            </a:r>
            <a:r>
              <a:rPr lang="ru-RU" altLang="en-US" sz="1600" dirty="0">
                <a:latin typeface="+mj-ea"/>
                <a:ea typeface="+mj-ea"/>
              </a:rPr>
              <a:t>мероприятий.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en-US" sz="1600" dirty="0">
              <a:latin typeface="+mj-ea"/>
              <a:ea typeface="+mj-ea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en-US" sz="1600" dirty="0">
                <a:latin typeface="+mj-ea"/>
                <a:ea typeface="+mj-ea"/>
              </a:rPr>
              <a:t>Последовательность мероприятий, определяющая длительность проекта, называется </a:t>
            </a:r>
            <a:r>
              <a:rPr lang="ru-RU" altLang="en-US" sz="1600" b="1" dirty="0">
                <a:latin typeface="+mj-ea"/>
                <a:ea typeface="+mj-ea"/>
              </a:rPr>
              <a:t>критическим путём. </a:t>
            </a:r>
            <a:r>
              <a:rPr lang="ru-RU" altLang="en-US" sz="1600" dirty="0">
                <a:latin typeface="+mj-ea"/>
                <a:ea typeface="+mj-ea"/>
              </a:rPr>
              <a:t>Срыв сроков </a:t>
            </a:r>
            <a:r>
              <a:rPr lang="ru-RU" altLang="en-US" sz="1600" b="1" dirty="0">
                <a:latin typeface="+mj-ea"/>
                <a:ea typeface="+mj-ea"/>
              </a:rPr>
              <a:t>любого мероприятия на критическом пути</a:t>
            </a:r>
            <a:r>
              <a:rPr lang="ru-RU" altLang="en-US" sz="1600" dirty="0">
                <a:latin typeface="+mj-ea"/>
                <a:ea typeface="+mj-ea"/>
              </a:rPr>
              <a:t> приводит к срыву сроков </a:t>
            </a:r>
            <a:r>
              <a:rPr lang="ru-RU" altLang="en-US" sz="1600" b="1" dirty="0">
                <a:latin typeface="+mj-ea"/>
                <a:ea typeface="+mj-ea"/>
              </a:rPr>
              <a:t>всего проекта</a:t>
            </a:r>
            <a:r>
              <a:rPr lang="ru-RU" altLang="en-US" sz="1600" dirty="0">
                <a:latin typeface="+mj-ea"/>
                <a:ea typeface="+mj-ea"/>
              </a:rPr>
              <a:t>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en-US" sz="1600" dirty="0">
              <a:latin typeface="+mj-ea"/>
              <a:ea typeface="+mj-ea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en-US" sz="16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89665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074AD-3E3E-ECF2-7C68-0826633A9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423292"/>
            <a:ext cx="9606530" cy="369332"/>
          </a:xfrm>
        </p:spPr>
        <p:txBody>
          <a:bodyPr/>
          <a:lstStyle/>
          <a:p>
            <a:r>
              <a:rPr lang="ru-RU" dirty="0"/>
              <a:t>Основы построения календарного плана проекта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1D98159A-679A-5D55-929A-243B0BFB2A02}"/>
              </a:ext>
            </a:extLst>
          </p:cNvPr>
          <p:cNvGrpSpPr/>
          <p:nvPr/>
        </p:nvGrpSpPr>
        <p:grpSpPr>
          <a:xfrm>
            <a:off x="4276353" y="1618361"/>
            <a:ext cx="3639294" cy="3639294"/>
            <a:chOff x="2260739" y="1569958"/>
            <a:chExt cx="3639294" cy="3639294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30C6CB55-49E0-E862-1CBD-C842E8D52D77}"/>
                </a:ext>
              </a:extLst>
            </p:cNvPr>
            <p:cNvSpPr/>
            <p:nvPr/>
          </p:nvSpPr>
          <p:spPr>
            <a:xfrm>
              <a:off x="2260739" y="1569958"/>
              <a:ext cx="3639294" cy="363929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0" name="Овал 4">
              <a:extLst>
                <a:ext uri="{FF2B5EF4-FFF2-40B4-BE49-F238E27FC236}">
                  <a16:creationId xmlns:a16="http://schemas.microsoft.com/office/drawing/2014/main" id="{E891A19C-6DE4-6407-3171-FF5E9314C144}"/>
                </a:ext>
              </a:extLst>
            </p:cNvPr>
            <p:cNvSpPr txBox="1"/>
            <p:nvPr/>
          </p:nvSpPr>
          <p:spPr>
            <a:xfrm>
              <a:off x="2793701" y="2102920"/>
              <a:ext cx="2573370" cy="25733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400" b="1" kern="1200" dirty="0"/>
                <a:t>Цели разработки календарного плана проекта способствуют:</a:t>
              </a:r>
              <a:endParaRPr lang="ru-RU" sz="2400" kern="1200" dirty="0"/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79D086A1-49C3-072A-8792-7B8503961022}"/>
              </a:ext>
            </a:extLst>
          </p:cNvPr>
          <p:cNvGrpSpPr/>
          <p:nvPr/>
        </p:nvGrpSpPr>
        <p:grpSpPr>
          <a:xfrm>
            <a:off x="5180398" y="822624"/>
            <a:ext cx="1819647" cy="1819647"/>
            <a:chOff x="3159630" y="546416"/>
            <a:chExt cx="1819647" cy="1819647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ADAE345D-A14B-DD09-11C1-6B1ABFC261A4}"/>
                </a:ext>
              </a:extLst>
            </p:cNvPr>
            <p:cNvSpPr/>
            <p:nvPr/>
          </p:nvSpPr>
          <p:spPr>
            <a:xfrm>
              <a:off x="3159630" y="546416"/>
              <a:ext cx="1819647" cy="181964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8" name="Овал 6">
              <a:extLst>
                <a:ext uri="{FF2B5EF4-FFF2-40B4-BE49-F238E27FC236}">
                  <a16:creationId xmlns:a16="http://schemas.microsoft.com/office/drawing/2014/main" id="{E0DA31CA-5698-FB5D-3708-53E85EF9E202}"/>
                </a:ext>
              </a:extLst>
            </p:cNvPr>
            <p:cNvSpPr txBox="1"/>
            <p:nvPr/>
          </p:nvSpPr>
          <p:spPr>
            <a:xfrm>
              <a:off x="3426110" y="830914"/>
              <a:ext cx="1286685" cy="12866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100" b="1" kern="1200" dirty="0"/>
                <a:t>Планированию</a:t>
              </a:r>
              <a:br>
                <a:rPr lang="ru-RU" sz="1100" b="1" kern="1200" dirty="0"/>
              </a:br>
              <a:r>
                <a:rPr lang="ru-RU" sz="1100" b="1" kern="1200" dirty="0"/>
                <a:t>и координации</a:t>
              </a:r>
              <a:endParaRPr lang="ru-RU" sz="1100" kern="1200" dirty="0"/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17B35D3-91AF-CEF3-D2AD-AFB387DCF7AB}"/>
              </a:ext>
            </a:extLst>
          </p:cNvPr>
          <p:cNvGrpSpPr/>
          <p:nvPr/>
        </p:nvGrpSpPr>
        <p:grpSpPr>
          <a:xfrm>
            <a:off x="7437804" y="1796586"/>
            <a:ext cx="1819647" cy="1819647"/>
            <a:chOff x="5422190" y="1748183"/>
            <a:chExt cx="1819647" cy="1819647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F33307A3-DA5B-30D0-9BB9-0DCB4DE652CD}"/>
                </a:ext>
              </a:extLst>
            </p:cNvPr>
            <p:cNvSpPr/>
            <p:nvPr/>
          </p:nvSpPr>
          <p:spPr>
            <a:xfrm>
              <a:off x="5422190" y="1748183"/>
              <a:ext cx="1819647" cy="181964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6" name="Овал 8">
              <a:extLst>
                <a:ext uri="{FF2B5EF4-FFF2-40B4-BE49-F238E27FC236}">
                  <a16:creationId xmlns:a16="http://schemas.microsoft.com/office/drawing/2014/main" id="{17E7BBAA-0838-EBF7-AA74-4D66CBA01A41}"/>
                </a:ext>
              </a:extLst>
            </p:cNvPr>
            <p:cNvSpPr txBox="1"/>
            <p:nvPr/>
          </p:nvSpPr>
          <p:spPr>
            <a:xfrm>
              <a:off x="5688671" y="2014664"/>
              <a:ext cx="1286685" cy="12866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100" b="1" kern="1200" dirty="0"/>
                <a:t>Прогнозированию сроков</a:t>
              </a:r>
              <a:endParaRPr lang="ru-RU" sz="1100" kern="1200" dirty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BD92F49-3EFA-8321-4B3A-85C9E4D1F4DC}"/>
              </a:ext>
            </a:extLst>
          </p:cNvPr>
          <p:cNvGrpSpPr/>
          <p:nvPr/>
        </p:nvGrpSpPr>
        <p:grpSpPr>
          <a:xfrm>
            <a:off x="6577759" y="4443533"/>
            <a:ext cx="1819647" cy="1819647"/>
            <a:chOff x="4562145" y="4395130"/>
            <a:chExt cx="1819647" cy="1819647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776273CE-B43D-BB0C-0373-71F91B10A7AC}"/>
                </a:ext>
              </a:extLst>
            </p:cNvPr>
            <p:cNvSpPr/>
            <p:nvPr/>
          </p:nvSpPr>
          <p:spPr>
            <a:xfrm>
              <a:off x="4562145" y="4395130"/>
              <a:ext cx="1819647" cy="181964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4" name="Овал 10">
              <a:extLst>
                <a:ext uri="{FF2B5EF4-FFF2-40B4-BE49-F238E27FC236}">
                  <a16:creationId xmlns:a16="http://schemas.microsoft.com/office/drawing/2014/main" id="{48A216B0-7DD2-2FD8-008A-58332CDBDB74}"/>
                </a:ext>
              </a:extLst>
            </p:cNvPr>
            <p:cNvSpPr txBox="1"/>
            <p:nvPr/>
          </p:nvSpPr>
          <p:spPr>
            <a:xfrm>
              <a:off x="4828626" y="4661611"/>
              <a:ext cx="1286685" cy="12866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100" b="1" kern="1200" dirty="0"/>
                <a:t>Контролю</a:t>
              </a:r>
              <a:br>
                <a:rPr lang="ru-RU" sz="1100" b="1" kern="1200" dirty="0"/>
              </a:br>
              <a:r>
                <a:rPr lang="ru-RU" sz="1100" b="1" kern="1200" dirty="0"/>
                <a:t>и мониторингу</a:t>
              </a:r>
              <a:endParaRPr lang="ru-RU" sz="1100" kern="1200" dirty="0"/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9DF0E24-2A3B-9B9E-D0BC-C8B08DAFF770}"/>
              </a:ext>
            </a:extLst>
          </p:cNvPr>
          <p:cNvGrpSpPr/>
          <p:nvPr/>
        </p:nvGrpSpPr>
        <p:grpSpPr>
          <a:xfrm>
            <a:off x="3794595" y="4443533"/>
            <a:ext cx="1819647" cy="1819647"/>
            <a:chOff x="1778981" y="4395130"/>
            <a:chExt cx="1819647" cy="1819647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13FEBB75-6EFA-6EB9-0A61-274A65F94A10}"/>
                </a:ext>
              </a:extLst>
            </p:cNvPr>
            <p:cNvSpPr/>
            <p:nvPr/>
          </p:nvSpPr>
          <p:spPr>
            <a:xfrm>
              <a:off x="1778981" y="4395130"/>
              <a:ext cx="1819647" cy="181964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2" name="Овал 12">
              <a:extLst>
                <a:ext uri="{FF2B5EF4-FFF2-40B4-BE49-F238E27FC236}">
                  <a16:creationId xmlns:a16="http://schemas.microsoft.com/office/drawing/2014/main" id="{A60D662A-E48B-5EF4-250B-D2053E6CADDD}"/>
                </a:ext>
              </a:extLst>
            </p:cNvPr>
            <p:cNvSpPr txBox="1"/>
            <p:nvPr/>
          </p:nvSpPr>
          <p:spPr>
            <a:xfrm>
              <a:off x="2045462" y="4661611"/>
              <a:ext cx="1286685" cy="12866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100" b="1" kern="1200" dirty="0"/>
                <a:t>Оптимизации ресурсов</a:t>
              </a:r>
              <a:endParaRPr lang="ru-RU" sz="1100" kern="1200" dirty="0"/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72608992-73D3-5694-1E19-E2D8744F7052}"/>
              </a:ext>
            </a:extLst>
          </p:cNvPr>
          <p:cNvGrpSpPr/>
          <p:nvPr/>
        </p:nvGrpSpPr>
        <p:grpSpPr>
          <a:xfrm>
            <a:off x="2934549" y="1796586"/>
            <a:ext cx="1819647" cy="1819647"/>
            <a:chOff x="918935" y="1748183"/>
            <a:chExt cx="1819647" cy="1819647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96EBD6ED-4BCA-3A7E-9179-605C24B6F6D7}"/>
                </a:ext>
              </a:extLst>
            </p:cNvPr>
            <p:cNvSpPr/>
            <p:nvPr/>
          </p:nvSpPr>
          <p:spPr>
            <a:xfrm>
              <a:off x="918935" y="1748183"/>
              <a:ext cx="1819647" cy="181964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0" name="Овал 14">
              <a:extLst>
                <a:ext uri="{FF2B5EF4-FFF2-40B4-BE49-F238E27FC236}">
                  <a16:creationId xmlns:a16="http://schemas.microsoft.com/office/drawing/2014/main" id="{63A8DA15-24AE-8D5C-5355-D8E0614E5B12}"/>
                </a:ext>
              </a:extLst>
            </p:cNvPr>
            <p:cNvSpPr txBox="1"/>
            <p:nvPr/>
          </p:nvSpPr>
          <p:spPr>
            <a:xfrm>
              <a:off x="1185416" y="2014664"/>
              <a:ext cx="1286685" cy="12866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100" b="1" kern="1200" dirty="0"/>
                <a:t>Управлению изменениями</a:t>
              </a:r>
              <a:endParaRPr lang="ru-RU" sz="1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225847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307B34-E700-2DA6-EF46-27E09624B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423292"/>
            <a:ext cx="9606530" cy="344710"/>
          </a:xfrm>
        </p:spPr>
        <p:txBody>
          <a:bodyPr/>
          <a:lstStyle/>
          <a:p>
            <a:r>
              <a:rPr lang="ru-RU" sz="2800" dirty="0"/>
              <a:t>Элементы календарного плана</a:t>
            </a:r>
            <a:endParaRPr lang="ru-RU" dirty="0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E0F71BF5-1FCC-FEA6-F0ED-6D57AFAC7D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4624966"/>
              </p:ext>
            </p:extLst>
          </p:nvPr>
        </p:nvGraphicFramePr>
        <p:xfrm>
          <a:off x="629481" y="1838828"/>
          <a:ext cx="5491316" cy="4370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3C74504-BF56-8BE3-C1EE-618732AB8D30}"/>
              </a:ext>
            </a:extLst>
          </p:cNvPr>
          <p:cNvSpPr/>
          <p:nvPr/>
        </p:nvSpPr>
        <p:spPr>
          <a:xfrm>
            <a:off x="2726564" y="1092342"/>
            <a:ext cx="1282723" cy="46166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b="1" dirty="0"/>
              <a:t>Задачи</a:t>
            </a:r>
            <a:endParaRPr lang="ru-RU" sz="2400" dirty="0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C5169689-14EC-D892-942F-ECD199E8355C}"/>
              </a:ext>
            </a:extLst>
          </p:cNvPr>
          <p:cNvGraphicFramePr/>
          <p:nvPr/>
        </p:nvGraphicFramePr>
        <p:xfrm>
          <a:off x="6761481" y="1092343"/>
          <a:ext cx="4668519" cy="5308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599454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92DCF2-DAE1-4ABB-45F6-F67EB9F22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423292"/>
            <a:ext cx="9606530" cy="344710"/>
          </a:xfrm>
        </p:spPr>
        <p:txBody>
          <a:bodyPr/>
          <a:lstStyle/>
          <a:p>
            <a:r>
              <a:rPr lang="ru-RU" sz="2800" dirty="0"/>
              <a:t>Процедура создания календарного плана</a:t>
            </a:r>
            <a:endParaRPr lang="ru-RU" dirty="0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E206B316-D682-3224-87D2-D4BAE89972BA}"/>
              </a:ext>
            </a:extLst>
          </p:cNvPr>
          <p:cNvGrpSpPr/>
          <p:nvPr/>
        </p:nvGrpSpPr>
        <p:grpSpPr>
          <a:xfrm>
            <a:off x="528564" y="2549931"/>
            <a:ext cx="2930229" cy="1758137"/>
            <a:chOff x="9803" y="1462860"/>
            <a:chExt cx="2930229" cy="1758137"/>
          </a:xfrm>
        </p:grpSpPr>
        <p:sp>
          <p:nvSpPr>
            <p:cNvPr id="25" name="Скругленный прямоугольник 24">
              <a:extLst>
                <a:ext uri="{FF2B5EF4-FFF2-40B4-BE49-F238E27FC236}">
                  <a16:creationId xmlns:a16="http://schemas.microsoft.com/office/drawing/2014/main" id="{1B5642F6-60DD-230C-4EB5-3CB507481B13}"/>
                </a:ext>
              </a:extLst>
            </p:cNvPr>
            <p:cNvSpPr/>
            <p:nvPr/>
          </p:nvSpPr>
          <p:spPr>
            <a:xfrm>
              <a:off x="9803" y="1462860"/>
              <a:ext cx="2930229" cy="175813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кругленный прямоугольник 4">
              <a:extLst>
                <a:ext uri="{FF2B5EF4-FFF2-40B4-BE49-F238E27FC236}">
                  <a16:creationId xmlns:a16="http://schemas.microsoft.com/office/drawing/2014/main" id="{3392B404-E0AE-5B4A-4A26-78419D1261D8}"/>
                </a:ext>
              </a:extLst>
            </p:cNvPr>
            <p:cNvSpPr txBox="1"/>
            <p:nvPr/>
          </p:nvSpPr>
          <p:spPr>
            <a:xfrm>
              <a:off x="61297" y="1514354"/>
              <a:ext cx="2827241" cy="16551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100" kern="1200" dirty="0"/>
                <a:t>1. Идентификация основных этапов проекта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1DBBCCD-8D04-7110-6D4D-FC7FB23BCF0E}"/>
              </a:ext>
            </a:extLst>
          </p:cNvPr>
          <p:cNvGrpSpPr/>
          <p:nvPr/>
        </p:nvGrpSpPr>
        <p:grpSpPr>
          <a:xfrm>
            <a:off x="3751817" y="3065652"/>
            <a:ext cx="621208" cy="726696"/>
            <a:chOff x="3233056" y="1978581"/>
            <a:chExt cx="621208" cy="726696"/>
          </a:xfrm>
        </p:grpSpPr>
        <p:sp>
          <p:nvSpPr>
            <p:cNvPr id="23" name="Стрелка вправо 22">
              <a:extLst>
                <a:ext uri="{FF2B5EF4-FFF2-40B4-BE49-F238E27FC236}">
                  <a16:creationId xmlns:a16="http://schemas.microsoft.com/office/drawing/2014/main" id="{06559C57-3170-996D-B92B-5253C5585328}"/>
                </a:ext>
              </a:extLst>
            </p:cNvPr>
            <p:cNvSpPr/>
            <p:nvPr/>
          </p:nvSpPr>
          <p:spPr>
            <a:xfrm>
              <a:off x="3233056" y="1978581"/>
              <a:ext cx="621208" cy="72669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трелка вправо 6">
              <a:extLst>
                <a:ext uri="{FF2B5EF4-FFF2-40B4-BE49-F238E27FC236}">
                  <a16:creationId xmlns:a16="http://schemas.microsoft.com/office/drawing/2014/main" id="{28EDA1A9-001B-9319-CB45-1357F5CCB3C8}"/>
                </a:ext>
              </a:extLst>
            </p:cNvPr>
            <p:cNvSpPr txBox="1"/>
            <p:nvPr/>
          </p:nvSpPr>
          <p:spPr>
            <a:xfrm>
              <a:off x="3233056" y="2123920"/>
              <a:ext cx="434846" cy="4360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700" kern="1200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2FF5776-9AD4-57D5-1189-076E2FC27901}"/>
              </a:ext>
            </a:extLst>
          </p:cNvPr>
          <p:cNvGrpSpPr/>
          <p:nvPr/>
        </p:nvGrpSpPr>
        <p:grpSpPr>
          <a:xfrm>
            <a:off x="4630886" y="2549931"/>
            <a:ext cx="2930229" cy="1758137"/>
            <a:chOff x="4112125" y="1462860"/>
            <a:chExt cx="2930229" cy="1758137"/>
          </a:xfrm>
        </p:grpSpPr>
        <p:sp>
          <p:nvSpPr>
            <p:cNvPr id="21" name="Скругленный прямоугольник 20">
              <a:extLst>
                <a:ext uri="{FF2B5EF4-FFF2-40B4-BE49-F238E27FC236}">
                  <a16:creationId xmlns:a16="http://schemas.microsoft.com/office/drawing/2014/main" id="{A61AEF66-E29B-579D-7FFF-E551F80BEC5F}"/>
                </a:ext>
              </a:extLst>
            </p:cNvPr>
            <p:cNvSpPr/>
            <p:nvPr/>
          </p:nvSpPr>
          <p:spPr>
            <a:xfrm>
              <a:off x="4112125" y="1462860"/>
              <a:ext cx="2930229" cy="175813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8">
              <a:extLst>
                <a:ext uri="{FF2B5EF4-FFF2-40B4-BE49-F238E27FC236}">
                  <a16:creationId xmlns:a16="http://schemas.microsoft.com/office/drawing/2014/main" id="{87EE576A-CD17-9B0F-2CD4-D7E0F059AF67}"/>
                </a:ext>
              </a:extLst>
            </p:cNvPr>
            <p:cNvSpPr txBox="1"/>
            <p:nvPr/>
          </p:nvSpPr>
          <p:spPr>
            <a:xfrm>
              <a:off x="4163619" y="1514354"/>
              <a:ext cx="2827241" cy="16551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100" kern="1200" dirty="0"/>
                <a:t>2. Разбиение работ на детали</a:t>
              </a:r>
              <a:br>
                <a:rPr lang="ru-RU" sz="2100" kern="1200" dirty="0"/>
              </a:br>
              <a:r>
                <a:rPr lang="ru-RU" sz="2100" kern="1200" dirty="0"/>
                <a:t>(метод WBS — </a:t>
              </a:r>
              <a:r>
                <a:rPr lang="ru-RU" sz="2100" kern="1200" dirty="0" err="1"/>
                <a:t>Work</a:t>
              </a:r>
              <a:r>
                <a:rPr lang="ru-RU" sz="2100" kern="1200" dirty="0"/>
                <a:t> </a:t>
              </a:r>
              <a:r>
                <a:rPr lang="ru-RU" sz="2100" kern="1200" dirty="0" err="1"/>
                <a:t>Breakdown</a:t>
              </a:r>
              <a:r>
                <a:rPr lang="ru-RU" sz="2100" kern="1200" dirty="0"/>
                <a:t> </a:t>
              </a:r>
              <a:r>
                <a:rPr lang="ru-RU" sz="2100" kern="1200" dirty="0" err="1"/>
                <a:t>Structure</a:t>
              </a:r>
              <a:r>
                <a:rPr lang="ru-RU" sz="2100" kern="1200" dirty="0"/>
                <a:t>)</a:t>
              </a: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E9A9E74-B3E3-B472-A328-D9C7D4240599}"/>
              </a:ext>
            </a:extLst>
          </p:cNvPr>
          <p:cNvGrpSpPr/>
          <p:nvPr/>
        </p:nvGrpSpPr>
        <p:grpSpPr>
          <a:xfrm>
            <a:off x="7854138" y="3065652"/>
            <a:ext cx="621208" cy="726696"/>
            <a:chOff x="7335377" y="1978581"/>
            <a:chExt cx="621208" cy="726696"/>
          </a:xfrm>
        </p:grpSpPr>
        <p:sp>
          <p:nvSpPr>
            <p:cNvPr id="19" name="Стрелка вправо 18">
              <a:extLst>
                <a:ext uri="{FF2B5EF4-FFF2-40B4-BE49-F238E27FC236}">
                  <a16:creationId xmlns:a16="http://schemas.microsoft.com/office/drawing/2014/main" id="{A8905282-902C-F21A-A373-026D4F2A0D9E}"/>
                </a:ext>
              </a:extLst>
            </p:cNvPr>
            <p:cNvSpPr/>
            <p:nvPr/>
          </p:nvSpPr>
          <p:spPr>
            <a:xfrm>
              <a:off x="7335377" y="1978581"/>
              <a:ext cx="621208" cy="72669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трелка вправо 10">
              <a:extLst>
                <a:ext uri="{FF2B5EF4-FFF2-40B4-BE49-F238E27FC236}">
                  <a16:creationId xmlns:a16="http://schemas.microsoft.com/office/drawing/2014/main" id="{E274AD45-6EF4-32EA-2646-A38D4AF808A2}"/>
                </a:ext>
              </a:extLst>
            </p:cNvPr>
            <p:cNvSpPr txBox="1"/>
            <p:nvPr/>
          </p:nvSpPr>
          <p:spPr>
            <a:xfrm>
              <a:off x="7335377" y="2123920"/>
              <a:ext cx="434846" cy="4360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700" kern="1200"/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5EF258BF-7F78-1122-C975-F7616B15D77B}"/>
              </a:ext>
            </a:extLst>
          </p:cNvPr>
          <p:cNvGrpSpPr/>
          <p:nvPr/>
        </p:nvGrpSpPr>
        <p:grpSpPr>
          <a:xfrm>
            <a:off x="8733207" y="2549931"/>
            <a:ext cx="2930229" cy="1758137"/>
            <a:chOff x="8214446" y="1462860"/>
            <a:chExt cx="2930229" cy="1758137"/>
          </a:xfrm>
          <a:solidFill>
            <a:schemeClr val="bg2"/>
          </a:solidFill>
        </p:grpSpPr>
        <p:sp>
          <p:nvSpPr>
            <p:cNvPr id="17" name="Скругленный прямоугольник 16">
              <a:extLst>
                <a:ext uri="{FF2B5EF4-FFF2-40B4-BE49-F238E27FC236}">
                  <a16:creationId xmlns:a16="http://schemas.microsoft.com/office/drawing/2014/main" id="{FCCEBA25-7F35-E0B4-C8C0-A8C814907F19}"/>
                </a:ext>
              </a:extLst>
            </p:cNvPr>
            <p:cNvSpPr/>
            <p:nvPr/>
          </p:nvSpPr>
          <p:spPr>
            <a:xfrm>
              <a:off x="8214446" y="1462860"/>
              <a:ext cx="2930229" cy="175813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12">
              <a:extLst>
                <a:ext uri="{FF2B5EF4-FFF2-40B4-BE49-F238E27FC236}">
                  <a16:creationId xmlns:a16="http://schemas.microsoft.com/office/drawing/2014/main" id="{AFAF091E-79A6-7FE5-07ED-B9ADE1B38AD1}"/>
                </a:ext>
              </a:extLst>
            </p:cNvPr>
            <p:cNvSpPr txBox="1"/>
            <p:nvPr/>
          </p:nvSpPr>
          <p:spPr>
            <a:xfrm>
              <a:off x="8265940" y="1514354"/>
              <a:ext cx="2827241" cy="165514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100" kern="1200" dirty="0"/>
                <a:t>3. Установление последовательности выполнения задач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0076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35CB0-EF61-3FE6-775C-A99F74C38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423292"/>
            <a:ext cx="9606530" cy="787908"/>
          </a:xfrm>
        </p:spPr>
        <p:txBody>
          <a:bodyPr/>
          <a:lstStyle/>
          <a:p>
            <a:r>
              <a:rPr lang="ru-RU" sz="3200" dirty="0"/>
              <a:t>Установление последовательности</a:t>
            </a:r>
            <a:br>
              <a:rPr lang="ru-RU" sz="3200" dirty="0"/>
            </a:br>
            <a:r>
              <a:rPr lang="ru-RU" sz="3200" dirty="0"/>
              <a:t>выполнения задач</a:t>
            </a:r>
            <a:endParaRPr lang="ru-RU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ED00EBD-6794-A8AA-8F64-DCE5AF75053A}"/>
              </a:ext>
            </a:extLst>
          </p:cNvPr>
          <p:cNvGrpSpPr/>
          <p:nvPr/>
        </p:nvGrpSpPr>
        <p:grpSpPr>
          <a:xfrm>
            <a:off x="399908" y="2601075"/>
            <a:ext cx="1493007" cy="835424"/>
            <a:chOff x="6617" y="1096740"/>
            <a:chExt cx="1493007" cy="835424"/>
          </a:xfrm>
        </p:grpSpPr>
        <p:sp>
          <p:nvSpPr>
            <p:cNvPr id="43" name="Скругленный прямоугольник 42">
              <a:extLst>
                <a:ext uri="{FF2B5EF4-FFF2-40B4-BE49-F238E27FC236}">
                  <a16:creationId xmlns:a16="http://schemas.microsoft.com/office/drawing/2014/main" id="{7187E3A9-E898-2995-D0B7-06B4BBE89CCE}"/>
                </a:ext>
              </a:extLst>
            </p:cNvPr>
            <p:cNvSpPr/>
            <p:nvPr/>
          </p:nvSpPr>
          <p:spPr>
            <a:xfrm>
              <a:off x="6617" y="1096740"/>
              <a:ext cx="1493007" cy="83542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Скругленный прямоугольник 4">
              <a:extLst>
                <a:ext uri="{FF2B5EF4-FFF2-40B4-BE49-F238E27FC236}">
                  <a16:creationId xmlns:a16="http://schemas.microsoft.com/office/drawing/2014/main" id="{9AF685C3-D801-BB64-7D16-4636C73094C7}"/>
                </a:ext>
              </a:extLst>
            </p:cNvPr>
            <p:cNvSpPr txBox="1"/>
            <p:nvPr/>
          </p:nvSpPr>
          <p:spPr>
            <a:xfrm>
              <a:off x="6617" y="1096740"/>
              <a:ext cx="1493007" cy="5569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232" tIns="78232" rIns="78232" bIns="41910" numCol="1" spcCol="1270" anchor="t" anchorCtr="0">
              <a:noAutofit/>
            </a:bodyPr>
            <a:lstStyle/>
            <a:p>
              <a:pPr marL="0" lvl="0" indent="0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100" b="1" kern="1200" dirty="0"/>
                <a:t>Составление списка задач</a:t>
              </a:r>
              <a:endParaRPr lang="ru-RU" sz="1100" kern="1200" dirty="0"/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6CD60C8-D667-D660-AC68-75E6D6FA0F4C}"/>
              </a:ext>
            </a:extLst>
          </p:cNvPr>
          <p:cNvGrpSpPr/>
          <p:nvPr/>
        </p:nvGrpSpPr>
        <p:grpSpPr>
          <a:xfrm>
            <a:off x="705704" y="3158024"/>
            <a:ext cx="1493007" cy="1098900"/>
            <a:chOff x="312413" y="1653689"/>
            <a:chExt cx="1493007" cy="1098900"/>
          </a:xfrm>
        </p:grpSpPr>
        <p:sp>
          <p:nvSpPr>
            <p:cNvPr id="41" name="Скругленный прямоугольник 40">
              <a:extLst>
                <a:ext uri="{FF2B5EF4-FFF2-40B4-BE49-F238E27FC236}">
                  <a16:creationId xmlns:a16="http://schemas.microsoft.com/office/drawing/2014/main" id="{5914EF1B-658B-A71F-D210-AA1063DD1715}"/>
                </a:ext>
              </a:extLst>
            </p:cNvPr>
            <p:cNvSpPr/>
            <p:nvPr/>
          </p:nvSpPr>
          <p:spPr>
            <a:xfrm>
              <a:off x="312413" y="1653689"/>
              <a:ext cx="1493007" cy="10989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Скругленный прямоугольник 6">
              <a:extLst>
                <a:ext uri="{FF2B5EF4-FFF2-40B4-BE49-F238E27FC236}">
                  <a16:creationId xmlns:a16="http://schemas.microsoft.com/office/drawing/2014/main" id="{5E134283-5971-F330-0103-C3F2DC1AC97A}"/>
                </a:ext>
              </a:extLst>
            </p:cNvPr>
            <p:cNvSpPr txBox="1"/>
            <p:nvPr/>
          </p:nvSpPr>
          <p:spPr>
            <a:xfrm>
              <a:off x="344599" y="1685875"/>
              <a:ext cx="1428635" cy="10345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78232" rIns="78232" bIns="78232" numCol="1" spcCol="1270" anchor="t" anchorCtr="0">
              <a:noAutofit/>
            </a:bodyPr>
            <a:lstStyle/>
            <a:p>
              <a:pPr marL="0" lvl="1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100" kern="1200" dirty="0"/>
                <a:t>Перечислите все задачи, включая зависимости</a:t>
              </a: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E02EA99-149C-2419-AEC9-AD369FACBA20}"/>
              </a:ext>
            </a:extLst>
          </p:cNvPr>
          <p:cNvGrpSpPr/>
          <p:nvPr/>
        </p:nvGrpSpPr>
        <p:grpSpPr>
          <a:xfrm>
            <a:off x="2119249" y="2693692"/>
            <a:ext cx="479829" cy="371715"/>
            <a:chOff x="1725958" y="1189357"/>
            <a:chExt cx="479829" cy="371715"/>
          </a:xfrm>
        </p:grpSpPr>
        <p:sp>
          <p:nvSpPr>
            <p:cNvPr id="39" name="Стрелка вправо 38">
              <a:extLst>
                <a:ext uri="{FF2B5EF4-FFF2-40B4-BE49-F238E27FC236}">
                  <a16:creationId xmlns:a16="http://schemas.microsoft.com/office/drawing/2014/main" id="{E72B301B-67CB-DB17-4BC1-E0A35E690DD5}"/>
                </a:ext>
              </a:extLst>
            </p:cNvPr>
            <p:cNvSpPr/>
            <p:nvPr/>
          </p:nvSpPr>
          <p:spPr>
            <a:xfrm>
              <a:off x="1725958" y="1189357"/>
              <a:ext cx="479829" cy="37171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Стрелка вправо 8">
              <a:extLst>
                <a:ext uri="{FF2B5EF4-FFF2-40B4-BE49-F238E27FC236}">
                  <a16:creationId xmlns:a16="http://schemas.microsoft.com/office/drawing/2014/main" id="{4821E174-858E-EE5E-0782-F641E34A2BBA}"/>
                </a:ext>
              </a:extLst>
            </p:cNvPr>
            <p:cNvSpPr txBox="1"/>
            <p:nvPr/>
          </p:nvSpPr>
          <p:spPr>
            <a:xfrm>
              <a:off x="1725958" y="1263700"/>
              <a:ext cx="368315" cy="2230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900" kern="120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7932B01-5539-8CDC-0286-798D95705BB4}"/>
              </a:ext>
            </a:extLst>
          </p:cNvPr>
          <p:cNvGrpSpPr/>
          <p:nvPr/>
        </p:nvGrpSpPr>
        <p:grpSpPr>
          <a:xfrm>
            <a:off x="2798253" y="2601075"/>
            <a:ext cx="1493007" cy="835424"/>
            <a:chOff x="2404962" y="1096740"/>
            <a:chExt cx="1493007" cy="835424"/>
          </a:xfrm>
          <a:solidFill>
            <a:schemeClr val="bg2"/>
          </a:solidFill>
        </p:grpSpPr>
        <p:sp>
          <p:nvSpPr>
            <p:cNvPr id="37" name="Скругленный прямоугольник 36">
              <a:extLst>
                <a:ext uri="{FF2B5EF4-FFF2-40B4-BE49-F238E27FC236}">
                  <a16:creationId xmlns:a16="http://schemas.microsoft.com/office/drawing/2014/main" id="{850B9DB5-5E57-ED79-9604-A60C901325D5}"/>
                </a:ext>
              </a:extLst>
            </p:cNvPr>
            <p:cNvSpPr/>
            <p:nvPr/>
          </p:nvSpPr>
          <p:spPr>
            <a:xfrm>
              <a:off x="2404962" y="1096740"/>
              <a:ext cx="1493007" cy="83542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3128822"/>
                <a:satOff val="-25000"/>
                <a:lumOff val="10784"/>
                <a:alphaOff val="0"/>
              </a:schemeClr>
            </a:fillRef>
            <a:effectRef idx="0">
              <a:schemeClr val="accent2">
                <a:hueOff val="-3128822"/>
                <a:satOff val="-25000"/>
                <a:lumOff val="1078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Скругленный прямоугольник 10">
              <a:extLst>
                <a:ext uri="{FF2B5EF4-FFF2-40B4-BE49-F238E27FC236}">
                  <a16:creationId xmlns:a16="http://schemas.microsoft.com/office/drawing/2014/main" id="{4F902C58-D477-F8B7-29F0-5E21C4AF125F}"/>
                </a:ext>
              </a:extLst>
            </p:cNvPr>
            <p:cNvSpPr txBox="1"/>
            <p:nvPr/>
          </p:nvSpPr>
          <p:spPr>
            <a:xfrm>
              <a:off x="2404962" y="1096740"/>
              <a:ext cx="1493007" cy="55694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232" tIns="78232" rIns="78232" bIns="41910" numCol="1" spcCol="1270" anchor="t" anchorCtr="0">
              <a:noAutofit/>
            </a:bodyPr>
            <a:lstStyle/>
            <a:p>
              <a:pPr marL="0" lvl="0" indent="0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100" b="1" kern="1200" dirty="0"/>
                <a:t>Определение зависимостей</a:t>
              </a:r>
              <a:endParaRPr lang="ru-RU" sz="1100" kern="1200" dirty="0"/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A70EE7EC-D621-C642-E86D-98607D320813}"/>
              </a:ext>
            </a:extLst>
          </p:cNvPr>
          <p:cNvGrpSpPr/>
          <p:nvPr/>
        </p:nvGrpSpPr>
        <p:grpSpPr>
          <a:xfrm>
            <a:off x="3104050" y="3158024"/>
            <a:ext cx="1493007" cy="1098900"/>
            <a:chOff x="2710759" y="1653689"/>
            <a:chExt cx="1493007" cy="1098900"/>
          </a:xfrm>
        </p:grpSpPr>
        <p:sp>
          <p:nvSpPr>
            <p:cNvPr id="35" name="Скругленный прямоугольник 34">
              <a:extLst>
                <a:ext uri="{FF2B5EF4-FFF2-40B4-BE49-F238E27FC236}">
                  <a16:creationId xmlns:a16="http://schemas.microsoft.com/office/drawing/2014/main" id="{535C12EE-2ADE-971D-FF41-B3F1F87939CA}"/>
                </a:ext>
              </a:extLst>
            </p:cNvPr>
            <p:cNvSpPr/>
            <p:nvPr/>
          </p:nvSpPr>
          <p:spPr>
            <a:xfrm>
              <a:off x="2710759" y="1653689"/>
              <a:ext cx="1493007" cy="10989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hueOff val="-3128822"/>
                <a:satOff val="-25000"/>
                <a:lumOff val="10784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Скругленный прямоугольник 12">
              <a:extLst>
                <a:ext uri="{FF2B5EF4-FFF2-40B4-BE49-F238E27FC236}">
                  <a16:creationId xmlns:a16="http://schemas.microsoft.com/office/drawing/2014/main" id="{252CD94C-6137-76B7-4A57-FE1E74BDF3F6}"/>
                </a:ext>
              </a:extLst>
            </p:cNvPr>
            <p:cNvSpPr txBox="1"/>
            <p:nvPr/>
          </p:nvSpPr>
          <p:spPr>
            <a:xfrm>
              <a:off x="2742945" y="1685875"/>
              <a:ext cx="1428635" cy="10345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78232" rIns="78232" bIns="78232" numCol="1" spcCol="1270" anchor="t" anchorCtr="0">
              <a:noAutofit/>
            </a:bodyPr>
            <a:lstStyle/>
            <a:p>
              <a:pPr marL="0" lvl="1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100" kern="1200" dirty="0"/>
                <a:t>Установите связи между задачами (FS, SS, FF, SF)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05D43F64-D61E-C7A0-4921-6367A2157F69}"/>
              </a:ext>
            </a:extLst>
          </p:cNvPr>
          <p:cNvGrpSpPr/>
          <p:nvPr/>
        </p:nvGrpSpPr>
        <p:grpSpPr>
          <a:xfrm>
            <a:off x="4517595" y="2693692"/>
            <a:ext cx="479829" cy="371715"/>
            <a:chOff x="4124304" y="1189357"/>
            <a:chExt cx="479829" cy="371715"/>
          </a:xfrm>
          <a:solidFill>
            <a:schemeClr val="bg2"/>
          </a:solidFill>
        </p:grpSpPr>
        <p:sp>
          <p:nvSpPr>
            <p:cNvPr id="33" name="Стрелка вправо 32">
              <a:extLst>
                <a:ext uri="{FF2B5EF4-FFF2-40B4-BE49-F238E27FC236}">
                  <a16:creationId xmlns:a16="http://schemas.microsoft.com/office/drawing/2014/main" id="{EBD32109-261A-00E0-2BDC-AD033F166603}"/>
                </a:ext>
              </a:extLst>
            </p:cNvPr>
            <p:cNvSpPr/>
            <p:nvPr/>
          </p:nvSpPr>
          <p:spPr>
            <a:xfrm>
              <a:off x="4124304" y="1189357"/>
              <a:ext cx="479829" cy="37171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4171762"/>
                <a:satOff val="-33333"/>
                <a:lumOff val="14379"/>
                <a:alphaOff val="0"/>
              </a:schemeClr>
            </a:fillRef>
            <a:effectRef idx="0">
              <a:schemeClr val="accent2">
                <a:hueOff val="-4171762"/>
                <a:satOff val="-33333"/>
                <a:lumOff val="1437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трелка вправо 14">
              <a:extLst>
                <a:ext uri="{FF2B5EF4-FFF2-40B4-BE49-F238E27FC236}">
                  <a16:creationId xmlns:a16="http://schemas.microsoft.com/office/drawing/2014/main" id="{282CB09A-7C2A-72E8-7273-9EC294D2C159}"/>
                </a:ext>
              </a:extLst>
            </p:cNvPr>
            <p:cNvSpPr txBox="1"/>
            <p:nvPr/>
          </p:nvSpPr>
          <p:spPr>
            <a:xfrm>
              <a:off x="4124304" y="1263700"/>
              <a:ext cx="368315" cy="22302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900" kern="120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FDF1352-3748-52EA-A563-EC841DD572E3}"/>
              </a:ext>
            </a:extLst>
          </p:cNvPr>
          <p:cNvGrpSpPr/>
          <p:nvPr/>
        </p:nvGrpSpPr>
        <p:grpSpPr>
          <a:xfrm>
            <a:off x="5196598" y="2601075"/>
            <a:ext cx="1493007" cy="835424"/>
            <a:chOff x="4803307" y="1096740"/>
            <a:chExt cx="1493007" cy="835424"/>
          </a:xfrm>
          <a:solidFill>
            <a:schemeClr val="accent1"/>
          </a:solidFill>
        </p:grpSpPr>
        <p:sp>
          <p:nvSpPr>
            <p:cNvPr id="31" name="Скругленный прямоугольник 30">
              <a:extLst>
                <a:ext uri="{FF2B5EF4-FFF2-40B4-BE49-F238E27FC236}">
                  <a16:creationId xmlns:a16="http://schemas.microsoft.com/office/drawing/2014/main" id="{A52F5C23-FD28-305D-C02C-E63BAFF65133}"/>
                </a:ext>
              </a:extLst>
            </p:cNvPr>
            <p:cNvSpPr/>
            <p:nvPr/>
          </p:nvSpPr>
          <p:spPr>
            <a:xfrm>
              <a:off x="4803307" y="1096740"/>
              <a:ext cx="1493007" cy="83542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6257644"/>
                <a:satOff val="-50000"/>
                <a:lumOff val="21568"/>
                <a:alphaOff val="0"/>
              </a:schemeClr>
            </a:fillRef>
            <a:effectRef idx="0">
              <a:schemeClr val="accent2">
                <a:hueOff val="-6257644"/>
                <a:satOff val="-50000"/>
                <a:lumOff val="2156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Скругленный прямоугольник 16">
              <a:extLst>
                <a:ext uri="{FF2B5EF4-FFF2-40B4-BE49-F238E27FC236}">
                  <a16:creationId xmlns:a16="http://schemas.microsoft.com/office/drawing/2014/main" id="{DFFF3198-A4A6-EFB8-D4D6-2CB779C6BB88}"/>
                </a:ext>
              </a:extLst>
            </p:cNvPr>
            <p:cNvSpPr txBox="1"/>
            <p:nvPr/>
          </p:nvSpPr>
          <p:spPr>
            <a:xfrm>
              <a:off x="4803307" y="1096740"/>
              <a:ext cx="1493007" cy="55694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232" tIns="78232" rIns="78232" bIns="41910" numCol="1" spcCol="1270" anchor="t" anchorCtr="0">
              <a:noAutofit/>
            </a:bodyPr>
            <a:lstStyle/>
            <a:p>
              <a:pPr marL="0" lvl="0" indent="0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100" b="1" kern="1200" dirty="0"/>
                <a:t>Построение сетевой диаграммы</a:t>
              </a:r>
              <a:endParaRPr lang="ru-RU" sz="1100" kern="1200" dirty="0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7DA1C515-88E0-BA81-D666-A761C0827F66}"/>
              </a:ext>
            </a:extLst>
          </p:cNvPr>
          <p:cNvGrpSpPr/>
          <p:nvPr/>
        </p:nvGrpSpPr>
        <p:grpSpPr>
          <a:xfrm>
            <a:off x="5502395" y="3158024"/>
            <a:ext cx="1493007" cy="1098900"/>
            <a:chOff x="5109104" y="1653689"/>
            <a:chExt cx="1493007" cy="1098900"/>
          </a:xfrm>
        </p:grpSpPr>
        <p:sp>
          <p:nvSpPr>
            <p:cNvPr id="29" name="Скругленный прямоугольник 28">
              <a:extLst>
                <a:ext uri="{FF2B5EF4-FFF2-40B4-BE49-F238E27FC236}">
                  <a16:creationId xmlns:a16="http://schemas.microsoft.com/office/drawing/2014/main" id="{1D6878BA-7B48-46C5-D06E-64ADB32EB34E}"/>
                </a:ext>
              </a:extLst>
            </p:cNvPr>
            <p:cNvSpPr/>
            <p:nvPr/>
          </p:nvSpPr>
          <p:spPr>
            <a:xfrm>
              <a:off x="5109104" y="1653689"/>
              <a:ext cx="1493007" cy="10989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hueOff val="-6257644"/>
                <a:satOff val="-50000"/>
                <a:lumOff val="2156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Скругленный прямоугольник 18">
              <a:extLst>
                <a:ext uri="{FF2B5EF4-FFF2-40B4-BE49-F238E27FC236}">
                  <a16:creationId xmlns:a16="http://schemas.microsoft.com/office/drawing/2014/main" id="{35217ECE-50E4-85C1-1C9A-A611A6982A5C}"/>
                </a:ext>
              </a:extLst>
            </p:cNvPr>
            <p:cNvSpPr txBox="1"/>
            <p:nvPr/>
          </p:nvSpPr>
          <p:spPr>
            <a:xfrm>
              <a:off x="5141290" y="1685875"/>
              <a:ext cx="1428635" cy="10345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78232" rIns="78232" bIns="78232" numCol="1" spcCol="1270" anchor="t" anchorCtr="0">
              <a:noAutofit/>
            </a:bodyPr>
            <a:lstStyle/>
            <a:p>
              <a:pPr marL="0" lvl="1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100" kern="1200" dirty="0"/>
                <a:t>Визуализируйте задачи и их зависимости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6D9F7C58-D3EF-B9F1-5685-0B53F066CE4C}"/>
              </a:ext>
            </a:extLst>
          </p:cNvPr>
          <p:cNvGrpSpPr/>
          <p:nvPr/>
        </p:nvGrpSpPr>
        <p:grpSpPr>
          <a:xfrm>
            <a:off x="6915940" y="2693692"/>
            <a:ext cx="479829" cy="371715"/>
            <a:chOff x="6522649" y="1189357"/>
            <a:chExt cx="479829" cy="371715"/>
          </a:xfrm>
          <a:solidFill>
            <a:schemeClr val="accent1"/>
          </a:solidFill>
        </p:grpSpPr>
        <p:sp>
          <p:nvSpPr>
            <p:cNvPr id="27" name="Стрелка вправо 26">
              <a:extLst>
                <a:ext uri="{FF2B5EF4-FFF2-40B4-BE49-F238E27FC236}">
                  <a16:creationId xmlns:a16="http://schemas.microsoft.com/office/drawing/2014/main" id="{F4B0DCC7-2EB9-2C6D-2ED7-CA0A6A0EFFB1}"/>
                </a:ext>
              </a:extLst>
            </p:cNvPr>
            <p:cNvSpPr/>
            <p:nvPr/>
          </p:nvSpPr>
          <p:spPr>
            <a:xfrm>
              <a:off x="6522649" y="1189357"/>
              <a:ext cx="479829" cy="37171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8343525"/>
                <a:satOff val="-66667"/>
                <a:lumOff val="28758"/>
                <a:alphaOff val="0"/>
              </a:schemeClr>
            </a:fillRef>
            <a:effectRef idx="0">
              <a:schemeClr val="accent2">
                <a:hueOff val="-8343525"/>
                <a:satOff val="-66667"/>
                <a:lumOff val="2875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Стрелка вправо 20">
              <a:extLst>
                <a:ext uri="{FF2B5EF4-FFF2-40B4-BE49-F238E27FC236}">
                  <a16:creationId xmlns:a16="http://schemas.microsoft.com/office/drawing/2014/main" id="{7C125675-56F5-DFF4-7CBB-A5D88CA5ED98}"/>
                </a:ext>
              </a:extLst>
            </p:cNvPr>
            <p:cNvSpPr txBox="1"/>
            <p:nvPr/>
          </p:nvSpPr>
          <p:spPr>
            <a:xfrm>
              <a:off x="6522649" y="1263700"/>
              <a:ext cx="368315" cy="22302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900" kern="1200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6AB8D6B-7F30-7A2B-904A-41A9125B0ABE}"/>
              </a:ext>
            </a:extLst>
          </p:cNvPr>
          <p:cNvGrpSpPr/>
          <p:nvPr/>
        </p:nvGrpSpPr>
        <p:grpSpPr>
          <a:xfrm>
            <a:off x="7594943" y="2601075"/>
            <a:ext cx="1493007" cy="835424"/>
            <a:chOff x="7201652" y="1096740"/>
            <a:chExt cx="1493007" cy="835424"/>
          </a:xfrm>
          <a:solidFill>
            <a:schemeClr val="accent6"/>
          </a:solidFill>
        </p:grpSpPr>
        <p:sp>
          <p:nvSpPr>
            <p:cNvPr id="25" name="Скругленный прямоугольник 24">
              <a:extLst>
                <a:ext uri="{FF2B5EF4-FFF2-40B4-BE49-F238E27FC236}">
                  <a16:creationId xmlns:a16="http://schemas.microsoft.com/office/drawing/2014/main" id="{F4FB9792-2158-7559-48FF-1A4BAFF214EB}"/>
                </a:ext>
              </a:extLst>
            </p:cNvPr>
            <p:cNvSpPr/>
            <p:nvPr/>
          </p:nvSpPr>
          <p:spPr>
            <a:xfrm>
              <a:off x="7201652" y="1096740"/>
              <a:ext cx="1493007" cy="83542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9386465"/>
                <a:satOff val="-75000"/>
                <a:lumOff val="32353"/>
                <a:alphaOff val="0"/>
              </a:schemeClr>
            </a:fillRef>
            <a:effectRef idx="0">
              <a:schemeClr val="accent2">
                <a:hueOff val="-9386465"/>
                <a:satOff val="-75000"/>
                <a:lumOff val="32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кругленный прямоугольник 22">
              <a:extLst>
                <a:ext uri="{FF2B5EF4-FFF2-40B4-BE49-F238E27FC236}">
                  <a16:creationId xmlns:a16="http://schemas.microsoft.com/office/drawing/2014/main" id="{1C031EF3-C9D2-F24A-FCE9-EE2788981EBE}"/>
                </a:ext>
              </a:extLst>
            </p:cNvPr>
            <p:cNvSpPr txBox="1"/>
            <p:nvPr/>
          </p:nvSpPr>
          <p:spPr>
            <a:xfrm>
              <a:off x="7201652" y="1096740"/>
              <a:ext cx="1493007" cy="55694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232" tIns="78232" rIns="78232" bIns="41910" numCol="1" spcCol="1270" anchor="t" anchorCtr="0">
              <a:noAutofit/>
            </a:bodyPr>
            <a:lstStyle/>
            <a:p>
              <a:pPr marL="0" lvl="0" indent="0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100" b="1" kern="1200" dirty="0">
                  <a:solidFill>
                    <a:schemeClr val="tx1"/>
                  </a:solidFill>
                </a:rPr>
                <a:t>Распределение задач по времени</a:t>
              </a:r>
              <a:endParaRPr lang="ru-RU" sz="11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3C6D54F-624A-FB5E-F165-2FA65652A077}"/>
              </a:ext>
            </a:extLst>
          </p:cNvPr>
          <p:cNvGrpSpPr/>
          <p:nvPr/>
        </p:nvGrpSpPr>
        <p:grpSpPr>
          <a:xfrm>
            <a:off x="7900740" y="3158024"/>
            <a:ext cx="1493007" cy="1098900"/>
            <a:chOff x="7507449" y="1653689"/>
            <a:chExt cx="1493007" cy="1098900"/>
          </a:xfrm>
        </p:grpSpPr>
        <p:sp>
          <p:nvSpPr>
            <p:cNvPr id="23" name="Скругленный прямоугольник 22">
              <a:extLst>
                <a:ext uri="{FF2B5EF4-FFF2-40B4-BE49-F238E27FC236}">
                  <a16:creationId xmlns:a16="http://schemas.microsoft.com/office/drawing/2014/main" id="{CCBB27B1-9FA3-C949-55C4-A18229361FA6}"/>
                </a:ext>
              </a:extLst>
            </p:cNvPr>
            <p:cNvSpPr/>
            <p:nvPr/>
          </p:nvSpPr>
          <p:spPr>
            <a:xfrm>
              <a:off x="7507449" y="1653689"/>
              <a:ext cx="1493007" cy="10989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hueOff val="-9386465"/>
                <a:satOff val="-75000"/>
                <a:lumOff val="3235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Скругленный прямоугольник 24">
              <a:extLst>
                <a:ext uri="{FF2B5EF4-FFF2-40B4-BE49-F238E27FC236}">
                  <a16:creationId xmlns:a16="http://schemas.microsoft.com/office/drawing/2014/main" id="{6DB020CC-3138-1D98-235F-0C2BCBCF91D3}"/>
                </a:ext>
              </a:extLst>
            </p:cNvPr>
            <p:cNvSpPr txBox="1"/>
            <p:nvPr/>
          </p:nvSpPr>
          <p:spPr>
            <a:xfrm>
              <a:off x="7539635" y="1685875"/>
              <a:ext cx="1428635" cy="10345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78232" rIns="78232" bIns="78232" numCol="1" spcCol="1270" anchor="t" anchorCtr="0">
              <a:noAutofit/>
            </a:bodyPr>
            <a:lstStyle/>
            <a:p>
              <a:pPr marL="0" lvl="1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100" kern="1200" dirty="0"/>
                <a:t>Учитывайте длительность</a:t>
              </a:r>
              <a:br>
                <a:rPr lang="ru-RU" sz="1100" kern="1200" dirty="0"/>
              </a:br>
              <a:r>
                <a:rPr lang="ru-RU" sz="1100" kern="1200" dirty="0"/>
                <a:t>и ресурсы</a:t>
              </a:r>
              <a:br>
                <a:rPr lang="ru-RU" sz="1100" kern="1200" dirty="0"/>
              </a:br>
              <a:r>
                <a:rPr lang="ru-RU" sz="1100" kern="1200" dirty="0"/>
                <a:t>для каждой задачи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65BE0A5E-90E2-7905-7A55-FEF907CD5E55}"/>
              </a:ext>
            </a:extLst>
          </p:cNvPr>
          <p:cNvGrpSpPr/>
          <p:nvPr/>
        </p:nvGrpSpPr>
        <p:grpSpPr>
          <a:xfrm>
            <a:off x="9314285" y="2693692"/>
            <a:ext cx="479829" cy="371715"/>
            <a:chOff x="8920994" y="1189357"/>
            <a:chExt cx="479829" cy="371715"/>
          </a:xfrm>
          <a:solidFill>
            <a:schemeClr val="accent6"/>
          </a:solidFill>
        </p:grpSpPr>
        <p:sp>
          <p:nvSpPr>
            <p:cNvPr id="21" name="Стрелка вправо 20">
              <a:extLst>
                <a:ext uri="{FF2B5EF4-FFF2-40B4-BE49-F238E27FC236}">
                  <a16:creationId xmlns:a16="http://schemas.microsoft.com/office/drawing/2014/main" id="{D9242556-57B4-1452-B3A7-4EFF23C509EA}"/>
                </a:ext>
              </a:extLst>
            </p:cNvPr>
            <p:cNvSpPr/>
            <p:nvPr/>
          </p:nvSpPr>
          <p:spPr>
            <a:xfrm>
              <a:off x="8920994" y="1189357"/>
              <a:ext cx="479829" cy="37171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2515287"/>
                <a:satOff val="-100000"/>
                <a:lumOff val="43137"/>
                <a:alphaOff val="0"/>
              </a:schemeClr>
            </a:fillRef>
            <a:effectRef idx="0">
              <a:schemeClr val="accent2">
                <a:hueOff val="-12515287"/>
                <a:satOff val="-100000"/>
                <a:lumOff val="4313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трелка вправо 26">
              <a:extLst>
                <a:ext uri="{FF2B5EF4-FFF2-40B4-BE49-F238E27FC236}">
                  <a16:creationId xmlns:a16="http://schemas.microsoft.com/office/drawing/2014/main" id="{3E47F730-2930-7B2A-4C13-4F7C21ABB359}"/>
                </a:ext>
              </a:extLst>
            </p:cNvPr>
            <p:cNvSpPr txBox="1"/>
            <p:nvPr/>
          </p:nvSpPr>
          <p:spPr>
            <a:xfrm>
              <a:off x="8920994" y="1263700"/>
              <a:ext cx="368315" cy="22302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900" kern="1200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7D9FB806-B4BD-3712-0653-B3537C479AAA}"/>
              </a:ext>
            </a:extLst>
          </p:cNvPr>
          <p:cNvGrpSpPr/>
          <p:nvPr/>
        </p:nvGrpSpPr>
        <p:grpSpPr>
          <a:xfrm>
            <a:off x="9993288" y="2601075"/>
            <a:ext cx="1493007" cy="835424"/>
            <a:chOff x="9599997" y="1096740"/>
            <a:chExt cx="1493007" cy="835424"/>
          </a:xfrm>
        </p:grpSpPr>
        <p:sp>
          <p:nvSpPr>
            <p:cNvPr id="19" name="Скругленный прямоугольник 18">
              <a:extLst>
                <a:ext uri="{FF2B5EF4-FFF2-40B4-BE49-F238E27FC236}">
                  <a16:creationId xmlns:a16="http://schemas.microsoft.com/office/drawing/2014/main" id="{47379F01-4ACB-68B5-F90B-D2708A1E59B0}"/>
                </a:ext>
              </a:extLst>
            </p:cNvPr>
            <p:cNvSpPr/>
            <p:nvPr/>
          </p:nvSpPr>
          <p:spPr>
            <a:xfrm>
              <a:off x="9599997" y="1096740"/>
              <a:ext cx="1493007" cy="83542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2515287"/>
                <a:satOff val="-100000"/>
                <a:lumOff val="43137"/>
                <a:alphaOff val="0"/>
              </a:schemeClr>
            </a:fillRef>
            <a:effectRef idx="0">
              <a:schemeClr val="accent2">
                <a:hueOff val="-12515287"/>
                <a:satOff val="-100000"/>
                <a:lumOff val="4313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28">
              <a:extLst>
                <a:ext uri="{FF2B5EF4-FFF2-40B4-BE49-F238E27FC236}">
                  <a16:creationId xmlns:a16="http://schemas.microsoft.com/office/drawing/2014/main" id="{6B252846-453E-F88D-78FF-8252A13ADCB7}"/>
                </a:ext>
              </a:extLst>
            </p:cNvPr>
            <p:cNvSpPr txBox="1"/>
            <p:nvPr/>
          </p:nvSpPr>
          <p:spPr>
            <a:xfrm>
              <a:off x="9599997" y="1096740"/>
              <a:ext cx="1493007" cy="5569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232" tIns="78232" rIns="78232" bIns="41910" numCol="1" spcCol="1270" anchor="t" anchorCtr="0">
              <a:noAutofit/>
            </a:bodyPr>
            <a:lstStyle/>
            <a:p>
              <a:pPr marL="0" lvl="0" indent="0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100" b="1" kern="1200" dirty="0"/>
                <a:t>Установление вех</a:t>
              </a:r>
              <a:endParaRPr lang="ru-RU" sz="1100" kern="1200" dirty="0"/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4805B8CA-1D2E-4A19-863F-88E6C07AAF8D}"/>
              </a:ext>
            </a:extLst>
          </p:cNvPr>
          <p:cNvGrpSpPr/>
          <p:nvPr/>
        </p:nvGrpSpPr>
        <p:grpSpPr>
          <a:xfrm>
            <a:off x="10299085" y="3158024"/>
            <a:ext cx="1493007" cy="1098900"/>
            <a:chOff x="9905794" y="1653689"/>
            <a:chExt cx="1493007" cy="1098900"/>
          </a:xfrm>
        </p:grpSpPr>
        <p:sp>
          <p:nvSpPr>
            <p:cNvPr id="17" name="Скругленный прямоугольник 16">
              <a:extLst>
                <a:ext uri="{FF2B5EF4-FFF2-40B4-BE49-F238E27FC236}">
                  <a16:creationId xmlns:a16="http://schemas.microsoft.com/office/drawing/2014/main" id="{8F69E4DA-675B-8EB1-E9AD-46EBEBE9A0A7}"/>
                </a:ext>
              </a:extLst>
            </p:cNvPr>
            <p:cNvSpPr/>
            <p:nvPr/>
          </p:nvSpPr>
          <p:spPr>
            <a:xfrm>
              <a:off x="9905794" y="1653689"/>
              <a:ext cx="1493007" cy="10989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hueOff val="-12515287"/>
                <a:satOff val="-100000"/>
                <a:lumOff val="43137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Скругленный прямоугольник 30">
              <a:extLst>
                <a:ext uri="{FF2B5EF4-FFF2-40B4-BE49-F238E27FC236}">
                  <a16:creationId xmlns:a16="http://schemas.microsoft.com/office/drawing/2014/main" id="{9D922C77-711C-8597-986C-0387F1FAC87C}"/>
                </a:ext>
              </a:extLst>
            </p:cNvPr>
            <p:cNvSpPr txBox="1"/>
            <p:nvPr/>
          </p:nvSpPr>
          <p:spPr>
            <a:xfrm>
              <a:off x="9937980" y="1685875"/>
              <a:ext cx="1428635" cy="10345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78232" rIns="78232" bIns="78232" numCol="1" spcCol="1270" anchor="t" anchorCtr="0">
              <a:noAutofit/>
            </a:bodyPr>
            <a:lstStyle/>
            <a:p>
              <a:pPr marL="0" lvl="1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100" kern="1200" dirty="0"/>
                <a:t>Обозначьте ключевые точки контроля,</a:t>
              </a:r>
              <a:br>
                <a:rPr lang="ru-RU" sz="1100" kern="1200" dirty="0"/>
              </a:br>
              <a:r>
                <a:rPr lang="ru-RU" sz="1100" kern="1200" dirty="0"/>
                <a:t>такие как «Сдача тестового продукта»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06363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6E7124-D1EA-8415-6DFA-B753BCA82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423292"/>
            <a:ext cx="9606530" cy="344710"/>
          </a:xfrm>
        </p:spPr>
        <p:txBody>
          <a:bodyPr/>
          <a:lstStyle/>
          <a:p>
            <a:r>
              <a:rPr lang="ru-RU" sz="2800" dirty="0"/>
              <a:t>Установление сроков выполнения задач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61BC9A-3EDF-58E9-12AC-C878AEAFD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19" y="914892"/>
            <a:ext cx="7226709" cy="536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094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70471-B57A-EA42-8CF7-4A1D44EF1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423292"/>
            <a:ext cx="9606530" cy="344710"/>
          </a:xfrm>
        </p:spPr>
        <p:txBody>
          <a:bodyPr/>
          <a:lstStyle/>
          <a:p>
            <a:r>
              <a:rPr lang="ru-RU" sz="2800" dirty="0"/>
              <a:t>Определение зависимостей между задачами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AC87DE-FCF9-FBBA-44CE-4D13E3128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19" y="833521"/>
            <a:ext cx="7414751" cy="560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30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4160D0-7754-1668-5AF4-5A76C5E99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423292"/>
            <a:ext cx="9606530" cy="590931"/>
          </a:xfrm>
        </p:spPr>
        <p:txBody>
          <a:bodyPr/>
          <a:lstStyle/>
          <a:p>
            <a:r>
              <a:rPr lang="ru-RU" sz="2400" dirty="0"/>
              <a:t>Инструменты и программы для создания и управления расписанием: </a:t>
            </a:r>
            <a:r>
              <a:rPr lang="en-US" sz="2400" dirty="0"/>
              <a:t>JIRA</a:t>
            </a:r>
            <a:endParaRPr lang="ru-RU" sz="2800" dirty="0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DE1576F4-8D90-9C99-B04B-FCCF37BCFB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2447780"/>
              </p:ext>
            </p:extLst>
          </p:nvPr>
        </p:nvGraphicFramePr>
        <p:xfrm>
          <a:off x="353962" y="1057163"/>
          <a:ext cx="11592232" cy="5535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62435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67F84-3B17-E35B-4BB3-5AA533EBE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423292"/>
            <a:ext cx="9606530" cy="787908"/>
          </a:xfrm>
        </p:spPr>
        <p:txBody>
          <a:bodyPr/>
          <a:lstStyle/>
          <a:p>
            <a:r>
              <a:rPr lang="ru-RU" sz="3200" dirty="0"/>
              <a:t>Инструменты и программы для создания и управления расписанием: </a:t>
            </a:r>
            <a:r>
              <a:rPr lang="ru-RU" dirty="0"/>
              <a:t>Сфера</a:t>
            </a:r>
          </a:p>
        </p:txBody>
      </p:sp>
    </p:spTree>
    <p:extLst>
      <p:ext uri="{BB962C8B-B14F-4D97-AF65-F5344CB8AC3E}">
        <p14:creationId xmlns:p14="http://schemas.microsoft.com/office/powerpoint/2010/main" val="7051915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3665334" name="Прямоугольник: скругленные углы 5"/>
          <p:cNvSpPr/>
          <p:nvPr/>
        </p:nvSpPr>
        <p:spPr bwMode="auto">
          <a:xfrm>
            <a:off x="432592" y="1376361"/>
            <a:ext cx="11326019" cy="3665536"/>
          </a:xfrm>
          <a:prstGeom prst="roundRect">
            <a:avLst>
              <a:gd name="adj" fmla="val 3429"/>
            </a:avLst>
          </a:prstGeom>
          <a:solidFill>
            <a:srgbClr val="EBF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>
              <a:spcAft>
                <a:spcPts val="599"/>
              </a:spcAft>
              <a:defRPr/>
            </a:pPr>
            <a:r>
              <a:rPr sz="1600" b="1" dirty="0" err="1">
                <a:solidFill>
                  <a:schemeClr val="bg2"/>
                </a:solidFill>
                <a:latin typeface="Arial"/>
              </a:rPr>
              <a:t>Сегодня</a:t>
            </a:r>
            <a:r>
              <a:rPr sz="1600" b="1" dirty="0">
                <a:solidFill>
                  <a:schemeClr val="bg2"/>
                </a:solidFill>
                <a:latin typeface="Arial"/>
              </a:rPr>
              <a:t> </a:t>
            </a:r>
            <a:r>
              <a:rPr sz="1600" b="1" dirty="0" err="1">
                <a:solidFill>
                  <a:schemeClr val="bg2"/>
                </a:solidFill>
                <a:latin typeface="Arial"/>
              </a:rPr>
              <a:t>мы</a:t>
            </a:r>
            <a:r>
              <a:rPr lang="ru-RU" sz="1600" b="1" dirty="0">
                <a:solidFill>
                  <a:schemeClr val="bg2"/>
                </a:solidFill>
                <a:latin typeface="Arial"/>
              </a:rPr>
              <a:t>:</a:t>
            </a:r>
            <a:r>
              <a:rPr sz="1600" b="1" dirty="0">
                <a:solidFill>
                  <a:schemeClr val="bg2"/>
                </a:solidFill>
                <a:latin typeface="Arial"/>
              </a:rPr>
              <a:t> </a:t>
            </a:r>
          </a:p>
          <a:p>
            <a:pPr marL="180000" indent="-180000">
              <a:spcAft>
                <a:spcPts val="599"/>
              </a:spcAft>
              <a:buClr>
                <a:schemeClr val="bg2"/>
              </a:buClr>
              <a:buFont typeface="Arial"/>
              <a:buChar char="+"/>
              <a:defRPr/>
            </a:pPr>
            <a:r>
              <a:rPr lang="ru-RU" sz="1600" dirty="0">
                <a:solidFill>
                  <a:schemeClr val="tx1"/>
                </a:solidFill>
                <a:latin typeface="Arial"/>
              </a:rPr>
              <a:t>узнали</a:t>
            </a:r>
            <a:endParaRPr sz="1600" dirty="0"/>
          </a:p>
          <a:p>
            <a:pPr marL="180000" indent="-180000">
              <a:spcAft>
                <a:spcPts val="599"/>
              </a:spcAft>
              <a:buClr>
                <a:schemeClr val="bg2"/>
              </a:buClr>
              <a:buFont typeface="Arial"/>
              <a:buChar char="+"/>
              <a:defRPr/>
            </a:pPr>
            <a:r>
              <a:rPr lang="ru-RU" sz="1600" dirty="0">
                <a:solidFill>
                  <a:schemeClr val="tx1"/>
                </a:solidFill>
              </a:rPr>
              <a:t>п</a:t>
            </a:r>
            <a:r>
              <a:rPr sz="1600" dirty="0" err="1">
                <a:solidFill>
                  <a:schemeClr val="tx1"/>
                </a:solidFill>
              </a:rPr>
              <a:t>оняли</a:t>
            </a:r>
            <a:endParaRPr sz="1600" dirty="0">
              <a:solidFill>
                <a:schemeClr val="tx1"/>
              </a:solidFill>
            </a:endParaRPr>
          </a:p>
          <a:p>
            <a:pPr marL="180000" indent="-180000">
              <a:spcAft>
                <a:spcPts val="599"/>
              </a:spcAft>
              <a:buClr>
                <a:schemeClr val="bg2"/>
              </a:buClr>
              <a:buFont typeface="Arial"/>
              <a:buChar char="+"/>
              <a:defRPr/>
            </a:pPr>
            <a:r>
              <a:rPr lang="ru-RU" sz="1600" dirty="0">
                <a:solidFill>
                  <a:schemeClr val="tx1"/>
                </a:solidFill>
                <a:latin typeface="Arial"/>
              </a:rPr>
              <a:t>разобрались </a:t>
            </a:r>
            <a:endParaRPr sz="1600" dirty="0"/>
          </a:p>
          <a:p>
            <a:pPr marL="171450" indent="-171450">
              <a:buClr>
                <a:schemeClr val="bg2"/>
              </a:buClr>
              <a:buFont typeface="Arial"/>
              <a:buChar char="+"/>
              <a:defRPr/>
            </a:pPr>
            <a:r>
              <a:rPr lang="ru-RU" sz="1600" dirty="0">
                <a:solidFill>
                  <a:schemeClr val="tx1"/>
                </a:solidFill>
                <a:latin typeface="Arial"/>
              </a:rPr>
              <a:t>рассмотрели</a:t>
            </a:r>
            <a:endParaRPr sz="1600" dirty="0"/>
          </a:p>
        </p:txBody>
      </p:sp>
      <p:sp>
        <p:nvSpPr>
          <p:cNvPr id="1966272826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8" y="423291"/>
            <a:ext cx="9616249" cy="366120"/>
          </a:xfrm>
        </p:spPr>
        <p:txBody>
          <a:bodyPr/>
          <a:lstStyle/>
          <a:p>
            <a:pPr>
              <a:defRPr/>
            </a:pPr>
            <a:r>
              <a:rPr lang="ru-RU" dirty="0"/>
              <a:t>Итоги занятия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1915563" name="Прямоугольник: скругленные углы 5"/>
          <p:cNvSpPr/>
          <p:nvPr/>
        </p:nvSpPr>
        <p:spPr bwMode="auto">
          <a:xfrm>
            <a:off x="432592" y="1376361"/>
            <a:ext cx="11326019" cy="3665536"/>
          </a:xfrm>
          <a:prstGeom prst="roundRect">
            <a:avLst>
              <a:gd name="adj" fmla="val 3429"/>
            </a:avLst>
          </a:prstGeom>
          <a:solidFill>
            <a:srgbClr val="EBF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>
              <a:spcAft>
                <a:spcPts val="599"/>
              </a:spcAft>
              <a:defRPr/>
            </a:pPr>
            <a:endParaRPr sz="1600" b="1" dirty="0">
              <a:solidFill>
                <a:schemeClr val="bg2"/>
              </a:solidFill>
              <a:latin typeface="Arial"/>
            </a:endParaRPr>
          </a:p>
          <a:p>
            <a:pPr marL="180000" indent="-180000">
              <a:spcAft>
                <a:spcPts val="599"/>
              </a:spcAft>
              <a:buClr>
                <a:schemeClr val="bg2"/>
              </a:buClr>
              <a:buFont typeface="Arial"/>
              <a:buChar char="+"/>
              <a:defRPr/>
            </a:pPr>
            <a:r>
              <a:rPr lang="ru-RU" sz="1600" dirty="0">
                <a:solidFill>
                  <a:schemeClr val="tx1"/>
                </a:solidFill>
                <a:latin typeface="Arial"/>
              </a:rPr>
              <a:t>Узнать </a:t>
            </a:r>
            <a:endParaRPr sz="1600" dirty="0"/>
          </a:p>
          <a:p>
            <a:pPr marL="180000" indent="-180000">
              <a:spcAft>
                <a:spcPts val="599"/>
              </a:spcAft>
              <a:buClr>
                <a:schemeClr val="bg2"/>
              </a:buClr>
              <a:buFont typeface="Arial"/>
              <a:buChar char="+"/>
              <a:defRPr/>
            </a:pPr>
            <a:r>
              <a:rPr sz="1600" dirty="0" err="1">
                <a:solidFill>
                  <a:schemeClr val="tx1"/>
                </a:solidFill>
              </a:rPr>
              <a:t>Понять</a:t>
            </a:r>
            <a:endParaRPr sz="1600" dirty="0">
              <a:solidFill>
                <a:schemeClr val="tx1"/>
              </a:solidFill>
            </a:endParaRPr>
          </a:p>
          <a:p>
            <a:pPr marL="180000" indent="-180000">
              <a:spcAft>
                <a:spcPts val="599"/>
              </a:spcAft>
              <a:buClr>
                <a:schemeClr val="bg2"/>
              </a:buClr>
              <a:buFont typeface="Arial"/>
              <a:buChar char="+"/>
              <a:defRPr/>
            </a:pPr>
            <a:r>
              <a:rPr lang="ru-RU" sz="1600" dirty="0">
                <a:solidFill>
                  <a:schemeClr val="tx1"/>
                </a:solidFill>
                <a:latin typeface="Arial"/>
              </a:rPr>
              <a:t>Разобраться </a:t>
            </a:r>
            <a:endParaRPr sz="1600" dirty="0"/>
          </a:p>
          <a:p>
            <a:pPr marL="171450" indent="-171450">
              <a:buClr>
                <a:schemeClr val="bg2"/>
              </a:buClr>
              <a:buFont typeface="Arial"/>
              <a:buChar char="+"/>
              <a:defRPr/>
            </a:pPr>
            <a:r>
              <a:rPr lang="ru-RU" sz="1600" dirty="0">
                <a:solidFill>
                  <a:schemeClr val="tx1"/>
                </a:solidFill>
                <a:latin typeface="Arial"/>
              </a:rPr>
              <a:t>Рассмотреть</a:t>
            </a:r>
            <a:endParaRPr sz="1600" dirty="0"/>
          </a:p>
        </p:txBody>
      </p:sp>
      <p:sp>
        <p:nvSpPr>
          <p:cNvPr id="1651080654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8" y="423291"/>
            <a:ext cx="9614449" cy="366120"/>
          </a:xfrm>
        </p:spPr>
        <p:txBody>
          <a:bodyPr/>
          <a:lstStyle/>
          <a:p>
            <a:pPr>
              <a:defRPr/>
            </a:pPr>
            <a:r>
              <a:rPr lang="ru-RU" dirty="0"/>
              <a:t>Цели занятия</a:t>
            </a: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83047601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8" y="423291"/>
            <a:ext cx="9618409" cy="366120"/>
          </a:xfrm>
        </p:spPr>
        <p:txBody>
          <a:bodyPr/>
          <a:lstStyle/>
          <a:p>
            <a:pPr>
              <a:defRPr/>
            </a:pPr>
            <a:r>
              <a:rPr lang="ru-RU" dirty="0"/>
              <a:t>Рефлексия </a:t>
            </a:r>
            <a:endParaRPr dirty="0"/>
          </a:p>
        </p:txBody>
      </p:sp>
      <p:sp>
        <p:nvSpPr>
          <p:cNvPr id="1547213065" name="Прямоугольник 3"/>
          <p:cNvSpPr/>
          <p:nvPr/>
        </p:nvSpPr>
        <p:spPr bwMode="auto">
          <a:xfrm>
            <a:off x="4760487" y="3588230"/>
            <a:ext cx="184730" cy="215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800" b="1" i="0" u="none" strike="noStrike" cap="none" spc="0">
              <a:ln>
                <a:noFill/>
              </a:ln>
              <a:solidFill>
                <a:srgbClr val="0038FF"/>
              </a:solidFill>
              <a:latin typeface="Arial"/>
            </a:endParaRPr>
          </a:p>
        </p:txBody>
      </p:sp>
      <p:sp>
        <p:nvSpPr>
          <p:cNvPr id="272050532" name="Скругленный прямоугольник 11"/>
          <p:cNvSpPr/>
          <p:nvPr/>
        </p:nvSpPr>
        <p:spPr bwMode="auto">
          <a:xfrm>
            <a:off x="431798" y="2171484"/>
            <a:ext cx="7123632" cy="3281576"/>
          </a:xfrm>
          <a:prstGeom prst="roundRect">
            <a:avLst>
              <a:gd name="adj" fmla="val 5371"/>
            </a:avLst>
          </a:prstGeom>
          <a:solidFill>
            <a:srgbClr val="EBF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828000" rIns="144000" bIns="144000" rtlCol="0" anchor="t"/>
          <a:lstStyle/>
          <a:p>
            <a:pPr marL="283879" marR="0" indent="-283879" algn="l" defTabSz="914400">
              <a:lnSpc>
                <a:spcPct val="100000"/>
              </a:lnSpc>
              <a:spcBef>
                <a:spcPts val="1332"/>
              </a:spcBef>
              <a:spcAft>
                <a:spcPts val="0"/>
              </a:spcAft>
              <a:buClr>
                <a:schemeClr val="bg2"/>
              </a:buClr>
              <a:buFont typeface="Abyssinica SIL"/>
              <a:buChar char="+"/>
              <a:defRPr/>
            </a:pPr>
            <a:r>
              <a:rPr lang="en-US" sz="1800" b="0" i="0" u="none" strike="noStrike" cap="none" spc="0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Что</a:t>
            </a:r>
            <a:r>
              <a:rPr lang="en-US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800" b="0" i="0" u="none" strike="noStrike" cap="none" spc="0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узнали</a:t>
            </a:r>
            <a:r>
              <a:rPr lang="en-US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800" b="0" i="0" u="none" strike="noStrike" cap="none" spc="0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нового</a:t>
            </a:r>
            <a:r>
              <a:rPr lang="en-US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? </a:t>
            </a:r>
            <a:endParaRPr sz="1800" b="0" i="0" u="none" strike="noStrike" cap="none" spc="0" dirty="0">
              <a:solidFill>
                <a:schemeClr val="dk1"/>
              </a:solidFill>
              <a:latin typeface="Arial"/>
              <a:cs typeface="Arial"/>
            </a:endParaRPr>
          </a:p>
          <a:p>
            <a:pPr marL="283879" marR="0" indent="-283879" algn="l" defTabSz="914400">
              <a:lnSpc>
                <a:spcPct val="100000"/>
              </a:lnSpc>
              <a:spcBef>
                <a:spcPts val="1332"/>
              </a:spcBef>
              <a:spcAft>
                <a:spcPts val="0"/>
              </a:spcAft>
              <a:buClr>
                <a:schemeClr val="bg2"/>
              </a:buClr>
              <a:buFont typeface="Abyssinica SIL"/>
              <a:buChar char="+"/>
              <a:defRPr/>
            </a:pPr>
            <a:r>
              <a:rPr lang="en-US" sz="1800" b="0" i="0" u="none" strike="noStrike" cap="none" spc="0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Что</a:t>
            </a:r>
            <a:r>
              <a:rPr lang="en-US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800" b="0" i="0" u="none" strike="noStrike" cap="none" spc="0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изменилось</a:t>
            </a:r>
            <a:r>
              <a:rPr lang="en-US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? </a:t>
            </a:r>
            <a:r>
              <a:rPr lang="en-US" sz="1800" b="0" i="0" u="none" strike="noStrike" cap="none" spc="0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Раньше</a:t>
            </a:r>
            <a:r>
              <a:rPr lang="en-US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 я </a:t>
            </a:r>
            <a:r>
              <a:rPr lang="en-US" sz="1800" b="0" i="0" u="none" strike="noStrike" cap="none" spc="0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думал</a:t>
            </a:r>
            <a:r>
              <a:rPr lang="en-US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(а), </a:t>
            </a:r>
            <a:r>
              <a:rPr lang="en-US" sz="1800" b="0" i="0" u="none" strike="noStrike" cap="none" spc="0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что</a:t>
            </a:r>
            <a:r>
              <a:rPr lang="ru-RU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…</a:t>
            </a:r>
            <a:r>
              <a:rPr lang="en-US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А</a:t>
            </a:r>
            <a:r>
              <a:rPr lang="en-US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800" b="0" i="0" u="none" strike="noStrike" cap="none" spc="0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теперь</a:t>
            </a:r>
            <a:r>
              <a:rPr lang="ru-RU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…</a:t>
            </a:r>
            <a:endParaRPr sz="1800" b="0" i="0" u="none" strike="noStrike" cap="none" spc="0" dirty="0">
              <a:solidFill>
                <a:schemeClr val="dk1"/>
              </a:solidFill>
              <a:latin typeface="Arial"/>
              <a:cs typeface="Arial"/>
            </a:endParaRPr>
          </a:p>
          <a:p>
            <a:pPr marL="283879" marR="0" indent="-283879" algn="l" defTabSz="914400">
              <a:lnSpc>
                <a:spcPct val="100000"/>
              </a:lnSpc>
              <a:spcBef>
                <a:spcPts val="1332"/>
              </a:spcBef>
              <a:spcAft>
                <a:spcPts val="0"/>
              </a:spcAft>
              <a:buClr>
                <a:schemeClr val="bg2"/>
              </a:buClr>
              <a:buFont typeface="Abyssinica SIL"/>
              <a:buChar char="+"/>
              <a:defRPr/>
            </a:pPr>
            <a:r>
              <a:rPr lang="en-US" sz="1800" b="0" i="0" u="none" strike="noStrike" cap="none" spc="0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Какие</a:t>
            </a:r>
            <a:r>
              <a:rPr lang="en-US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800" b="0" i="0" u="none" strike="noStrike" cap="none" spc="0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вопросы</a:t>
            </a:r>
            <a:r>
              <a:rPr lang="en-US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800" b="0" i="0" u="none" strike="noStrike" cap="none" spc="0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остались</a:t>
            </a:r>
            <a:r>
              <a:rPr lang="en-US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?</a:t>
            </a:r>
            <a:endParaRPr sz="1800" b="0" i="0" u="none" strike="noStrike" cap="none" spc="0" dirty="0">
              <a:solidFill>
                <a:schemeClr val="dk1"/>
              </a:solidFill>
              <a:latin typeface="Arial"/>
              <a:cs typeface="Arial"/>
            </a:endParaRPr>
          </a:p>
          <a:p>
            <a:pPr>
              <a:spcBef>
                <a:spcPts val="1332"/>
              </a:spcBef>
              <a:defRPr/>
            </a:pPr>
            <a:endParaRPr sz="1800" b="0" i="0" u="none" strike="noStrike" cap="none" spc="0" dirty="0">
              <a:solidFill>
                <a:schemeClr val="dk1"/>
              </a:solidFill>
              <a:latin typeface="Arial"/>
              <a:cs typeface="Arial"/>
            </a:endParaRPr>
          </a:p>
          <a:p>
            <a:pPr>
              <a:spcAft>
                <a:spcPts val="599"/>
              </a:spcAft>
              <a:defRPr/>
            </a:pPr>
            <a:endParaRPr sz="1400" b="1" dirty="0">
              <a:solidFill>
                <a:schemeClr val="accent4"/>
              </a:solidFill>
              <a:latin typeface="Arial"/>
              <a:cs typeface="Arial"/>
            </a:endParaRPr>
          </a:p>
        </p:txBody>
      </p:sp>
      <p:pic>
        <p:nvPicPr>
          <p:cNvPr id="1815908115" name="Рисунок 12" descr="Изображение выглядит как мультфильм, круг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519886" y="2171485"/>
            <a:ext cx="3678530" cy="3919456"/>
          </a:xfrm>
          <a:prstGeom prst="rect">
            <a:avLst/>
          </a:prstGeom>
        </p:spPr>
      </p:pic>
      <p:pic>
        <p:nvPicPr>
          <p:cNvPr id="696241646" name="Рисунок 10" descr="Изображение выглядит как легкий, ночное небо&#10;&#10;Автоматически созданное описание"/>
          <p:cNvPicPr>
            <a:picLocks noChangeAspect="1"/>
          </p:cNvPicPr>
          <p:nvPr/>
        </p:nvPicPr>
        <p:blipFill>
          <a:blip r:embed="rId4"/>
          <a:srcRect t="14141" b="9096"/>
          <a:stretch/>
        </p:blipFill>
        <p:spPr bwMode="auto">
          <a:xfrm>
            <a:off x="431798" y="2287287"/>
            <a:ext cx="844164" cy="64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6081171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8" y="423291"/>
            <a:ext cx="9611929" cy="366120"/>
          </a:xfrm>
        </p:spPr>
        <p:txBody>
          <a:bodyPr/>
          <a:lstStyle/>
          <a:p>
            <a:pPr>
              <a:defRPr/>
            </a:pPr>
            <a:r>
              <a:rPr lang="ru-RU" dirty="0"/>
              <a:t>Вопрос </a:t>
            </a:r>
            <a:endParaRPr dirty="0"/>
          </a:p>
        </p:txBody>
      </p:sp>
      <p:sp>
        <p:nvSpPr>
          <p:cNvPr id="25093295" name="Прямоугольник 3"/>
          <p:cNvSpPr/>
          <p:nvPr/>
        </p:nvSpPr>
        <p:spPr bwMode="auto">
          <a:xfrm>
            <a:off x="4760487" y="3588230"/>
            <a:ext cx="184730" cy="215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800" b="1" i="0" u="none" strike="noStrike" cap="none" spc="0">
              <a:ln>
                <a:noFill/>
              </a:ln>
              <a:solidFill>
                <a:srgbClr val="0038FF"/>
              </a:solidFill>
              <a:latin typeface="Arial"/>
            </a:endParaRPr>
          </a:p>
        </p:txBody>
      </p:sp>
      <p:sp>
        <p:nvSpPr>
          <p:cNvPr id="2007048586" name="Скругленный прямоугольник 11"/>
          <p:cNvSpPr/>
          <p:nvPr/>
        </p:nvSpPr>
        <p:spPr bwMode="auto">
          <a:xfrm>
            <a:off x="431798" y="2171485"/>
            <a:ext cx="7123631" cy="3281576"/>
          </a:xfrm>
          <a:prstGeom prst="roundRect">
            <a:avLst>
              <a:gd name="adj" fmla="val 5371"/>
            </a:avLst>
          </a:prstGeom>
          <a:solidFill>
            <a:srgbClr val="EBF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828000" rIns="144000" bIns="144000" rtlCol="0" anchor="t"/>
          <a:lstStyle/>
          <a:p>
            <a:pPr>
              <a:spcAft>
                <a:spcPts val="599"/>
              </a:spcAft>
              <a:defRPr/>
            </a:pPr>
            <a:r>
              <a:rPr lang="ru-RU" b="1" dirty="0">
                <a:solidFill>
                  <a:schemeClr val="accent4"/>
                </a:solidFill>
                <a:latin typeface="Arial"/>
              </a:rPr>
              <a:t>Давайте вспомним, из каких этапов состоит жизненный цикл проекта.</a:t>
            </a:r>
            <a:endParaRPr dirty="0"/>
          </a:p>
        </p:txBody>
      </p:sp>
      <p:pic>
        <p:nvPicPr>
          <p:cNvPr id="1372645992" name="Рисунок 12" descr="Изображение выглядит как мультфильм, круг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519886" y="2171485"/>
            <a:ext cx="3678530" cy="3919456"/>
          </a:xfrm>
          <a:prstGeom prst="rect">
            <a:avLst/>
          </a:prstGeom>
        </p:spPr>
      </p:pic>
      <p:pic>
        <p:nvPicPr>
          <p:cNvPr id="320429263" name="Рисунок 10" descr="Изображение выглядит как легкий, ночное небо&#10;&#10;Автоматически созданное описание"/>
          <p:cNvPicPr>
            <a:picLocks noChangeAspect="1"/>
          </p:cNvPicPr>
          <p:nvPr/>
        </p:nvPicPr>
        <p:blipFill>
          <a:blip r:embed="rId4"/>
          <a:srcRect t="14141" b="9096"/>
          <a:stretch/>
        </p:blipFill>
        <p:spPr bwMode="auto">
          <a:xfrm>
            <a:off x="431798" y="2287287"/>
            <a:ext cx="844164" cy="64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EE0658-C60F-88D9-F864-1C91AF9C1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423292"/>
            <a:ext cx="9606530" cy="369332"/>
          </a:xfrm>
        </p:spPr>
        <p:txBody>
          <a:bodyPr/>
          <a:lstStyle/>
          <a:p>
            <a:r>
              <a:rPr lang="ru-RU" dirty="0">
                <a:latin typeface="+mn-lt"/>
              </a:rPr>
              <a:t>Жизненный цикл проекта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0CAA128-7604-6095-FAA0-BE3B406FD40F}"/>
              </a:ext>
            </a:extLst>
          </p:cNvPr>
          <p:cNvSpPr/>
          <p:nvPr/>
        </p:nvSpPr>
        <p:spPr>
          <a:xfrm>
            <a:off x="432618" y="1250110"/>
            <a:ext cx="10757885" cy="923330"/>
          </a:xfrm>
          <a:prstGeom prst="rect">
            <a:avLst/>
          </a:prstGeom>
          <a:ln w="635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indent="442913">
              <a:spcBef>
                <a:spcPts val="600"/>
              </a:spcBef>
              <a:defRPr/>
            </a:pPr>
            <a:r>
              <a:rPr lang="ru-RU" b="1" dirty="0">
                <a:solidFill>
                  <a:schemeClr val="tx2"/>
                </a:solidFill>
              </a:rPr>
              <a:t>Жизненный цикл проекта — </a:t>
            </a:r>
            <a:r>
              <a:rPr lang="ru-RU" dirty="0">
                <a:solidFill>
                  <a:schemeClr val="tx2"/>
                </a:solidFill>
              </a:rPr>
              <a:t>фазы проекта, названия и количество которых определяются потребностями в управлении и контроле организации или организаций, вовлечённых в проект, характером самого проекта и его прикладной областью.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992E9E9-1601-2806-BB9F-C96BB48C0A60}"/>
              </a:ext>
            </a:extLst>
          </p:cNvPr>
          <p:cNvGrpSpPr>
            <a:grpSpLocks/>
          </p:cNvGrpSpPr>
          <p:nvPr/>
        </p:nvGrpSpPr>
        <p:grpSpPr bwMode="auto">
          <a:xfrm>
            <a:off x="432619" y="2907746"/>
            <a:ext cx="8410575" cy="2011362"/>
            <a:chOff x="579439" y="3361638"/>
            <a:chExt cx="8410392" cy="2010643"/>
          </a:xfrm>
        </p:grpSpPr>
        <p:graphicFrame>
          <p:nvGraphicFramePr>
            <p:cNvPr id="5" name="Объект 7">
              <a:extLst>
                <a:ext uri="{FF2B5EF4-FFF2-40B4-BE49-F238E27FC236}">
                  <a16:creationId xmlns:a16="http://schemas.microsoft.com/office/drawing/2014/main" id="{81BF4604-5C8B-FE54-0BD3-FBA305DD411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77788548"/>
                </p:ext>
              </p:extLst>
            </p:nvPr>
          </p:nvGraphicFramePr>
          <p:xfrm>
            <a:off x="579439" y="3825044"/>
            <a:ext cx="6912954" cy="75608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6" name="Группа 13">
              <a:extLst>
                <a:ext uri="{FF2B5EF4-FFF2-40B4-BE49-F238E27FC236}">
                  <a16:creationId xmlns:a16="http://schemas.microsoft.com/office/drawing/2014/main" id="{064CE780-251E-AA97-5558-DFE8EB326D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9196" y="3392996"/>
              <a:ext cx="180020" cy="360040"/>
              <a:chOff x="2483768" y="1707654"/>
              <a:chExt cx="180020" cy="360040"/>
            </a:xfrm>
          </p:grpSpPr>
          <p:cxnSp>
            <p:nvCxnSpPr>
              <p:cNvPr id="12" name="Прямая соединительная линия 11">
                <a:extLst>
                  <a:ext uri="{FF2B5EF4-FFF2-40B4-BE49-F238E27FC236}">
                    <a16:creationId xmlns:a16="http://schemas.microsoft.com/office/drawing/2014/main" id="{66A20771-10F4-EB97-C412-89BA30B01A7D}"/>
                  </a:ext>
                </a:extLst>
              </p:cNvPr>
              <p:cNvCxnSpPr/>
              <p:nvPr/>
            </p:nvCxnSpPr>
            <p:spPr>
              <a:xfrm>
                <a:off x="2483092" y="1708035"/>
                <a:ext cx="0" cy="360233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Равнобедренный треугольник 15">
                <a:extLst>
                  <a:ext uri="{FF2B5EF4-FFF2-40B4-BE49-F238E27FC236}">
                    <a16:creationId xmlns:a16="http://schemas.microsoft.com/office/drawing/2014/main" id="{420D6CA9-1515-47AA-0F02-38ED01AB7CE5}"/>
                  </a:ext>
                </a:extLst>
              </p:cNvPr>
              <p:cNvSpPr/>
              <p:nvPr/>
            </p:nvSpPr>
            <p:spPr>
              <a:xfrm rot="5400000">
                <a:off x="2501373" y="1689754"/>
                <a:ext cx="144410" cy="180971"/>
              </a:xfrm>
              <a:prstGeom prst="triangle">
                <a:avLst/>
              </a:prstGeom>
              <a:solidFill>
                <a:srgbClr val="FF0000"/>
              </a:solidFill>
              <a:ln w="31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" name="Группа 16">
              <a:extLst>
                <a:ext uri="{FF2B5EF4-FFF2-40B4-BE49-F238E27FC236}">
                  <a16:creationId xmlns:a16="http://schemas.microsoft.com/office/drawing/2014/main" id="{9B3D1926-30F1-A8BF-8A77-F89BE6F04C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14849" y="3361638"/>
              <a:ext cx="223056" cy="378042"/>
              <a:chOff x="2483768" y="1689652"/>
              <a:chExt cx="223056" cy="378042"/>
            </a:xfrm>
          </p:grpSpPr>
          <p:cxnSp>
            <p:nvCxnSpPr>
              <p:cNvPr id="10" name="Прямая соединительная линия 9">
                <a:extLst>
                  <a:ext uri="{FF2B5EF4-FFF2-40B4-BE49-F238E27FC236}">
                    <a16:creationId xmlns:a16="http://schemas.microsoft.com/office/drawing/2014/main" id="{5A0886B1-F634-C23A-609E-1C27DBC7BA94}"/>
                  </a:ext>
                </a:extLst>
              </p:cNvPr>
              <p:cNvCxnSpPr/>
              <p:nvPr/>
            </p:nvCxnSpPr>
            <p:spPr>
              <a:xfrm>
                <a:off x="2483954" y="1707108"/>
                <a:ext cx="0" cy="360234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Блок-схема: перфолента 18">
                <a:extLst>
                  <a:ext uri="{FF2B5EF4-FFF2-40B4-BE49-F238E27FC236}">
                    <a16:creationId xmlns:a16="http://schemas.microsoft.com/office/drawing/2014/main" id="{6D96F558-D430-9C5D-46DF-85D18D3298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3954" y="1689652"/>
                <a:ext cx="222245" cy="179323"/>
              </a:xfrm>
              <a:prstGeom prst="flowChartPunchedTape">
                <a:avLst/>
              </a:prstGeom>
              <a:blipFill dpi="0" rotWithShape="0">
                <a:blip r:embed="rId8"/>
                <a:srcRect/>
                <a:tile tx="0" ty="0" sx="100000" sy="100000" flip="none" algn="tl"/>
              </a:blip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" name="Нашивка 7">
              <a:extLst>
                <a:ext uri="{FF2B5EF4-FFF2-40B4-BE49-F238E27FC236}">
                  <a16:creationId xmlns:a16="http://schemas.microsoft.com/office/drawing/2014/main" id="{FAB53061-E0A7-4CC1-2165-09E6375D379F}"/>
                </a:ext>
              </a:extLst>
            </p:cNvPr>
            <p:cNvSpPr/>
            <p:nvPr/>
          </p:nvSpPr>
          <p:spPr>
            <a:xfrm>
              <a:off x="2293902" y="4837485"/>
              <a:ext cx="5043378" cy="534796"/>
            </a:xfrm>
            <a:prstGeom prst="chevron">
              <a:avLst>
                <a:gd name="adj" fmla="val 18406"/>
              </a:avLst>
            </a:prstGeom>
            <a:solidFill>
              <a:schemeClr val="bg1">
                <a:lumMod val="75000"/>
              </a:schemeClr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ts val="450"/>
                </a:spcBef>
                <a:defRPr/>
              </a:pP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</a:rPr>
                <a:t>Мониторинг и контрольные мероприятия</a:t>
              </a:r>
            </a:p>
          </p:txBody>
        </p:sp>
        <p:sp>
          <p:nvSpPr>
            <p:cNvPr id="9" name="Нашивка 8">
              <a:extLst>
                <a:ext uri="{FF2B5EF4-FFF2-40B4-BE49-F238E27FC236}">
                  <a16:creationId xmlns:a16="http://schemas.microsoft.com/office/drawing/2014/main" id="{E92FE968-3CB8-AA4E-84A1-D7D2329A1B4C}"/>
                </a:ext>
              </a:extLst>
            </p:cNvPr>
            <p:cNvSpPr/>
            <p:nvPr/>
          </p:nvSpPr>
          <p:spPr bwMode="auto">
            <a:xfrm>
              <a:off x="7348392" y="4823202"/>
              <a:ext cx="1641439" cy="536383"/>
            </a:xfrm>
            <a:prstGeom prst="chevron">
              <a:avLst>
                <a:gd name="adj" fmla="val 18396"/>
              </a:avLst>
            </a:prstGeom>
            <a:solidFill>
              <a:srgbClr val="BFBFBF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</a:rPr>
                <a:t>Постпроектный</a:t>
              </a:r>
            </a:p>
            <a:p>
              <a:pPr>
                <a:defRPr/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</a:rPr>
                <a:t>мониторинг</a:t>
              </a:r>
            </a:p>
          </p:txBody>
        </p:sp>
      </p:grpSp>
      <p:sp>
        <p:nvSpPr>
          <p:cNvPr id="14" name="Прямоугольник 19">
            <a:extLst>
              <a:ext uri="{FF2B5EF4-FFF2-40B4-BE49-F238E27FC236}">
                <a16:creationId xmlns:a16="http://schemas.microsoft.com/office/drawing/2014/main" id="{3EB2976F-B99C-8E13-2A3A-D8ED1F5F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618" y="5370970"/>
            <a:ext cx="1075789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1800" dirty="0">
                <a:latin typeface="+mn-lt"/>
              </a:rPr>
              <a:t>Разбиение жизненного цикла на этапы производится с целью </a:t>
            </a:r>
            <a:r>
              <a:rPr lang="ru-RU" altLang="en-US" sz="2000" b="1" dirty="0">
                <a:latin typeface="+mn-lt"/>
              </a:rPr>
              <a:t>повышения управляемости </a:t>
            </a:r>
            <a:r>
              <a:rPr lang="ru-RU" altLang="en-US" sz="1800" dirty="0">
                <a:latin typeface="+mn-lt"/>
              </a:rPr>
              <a:t>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1532214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8" y="442993"/>
            <a:ext cx="9422393" cy="585575"/>
          </a:xfrm>
        </p:spPr>
        <p:txBody>
          <a:bodyPr/>
          <a:lstStyle/>
          <a:p>
            <a:pPr>
              <a:defRPr/>
            </a:pPr>
            <a:r>
              <a:rPr lang="ru-RU" dirty="0"/>
              <a:t>Планирование проекта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74AFC-5434-9474-F274-53B033FB0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Планирование проекта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622E2C-B061-7796-ADD4-F3BD8677F24C}"/>
              </a:ext>
            </a:extLst>
          </p:cNvPr>
          <p:cNvSpPr txBox="1"/>
          <p:nvPr/>
        </p:nvSpPr>
        <p:spPr bwMode="auto">
          <a:xfrm>
            <a:off x="432619" y="1204857"/>
            <a:ext cx="2824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Основные задачи этапа: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A2AD164-6C19-85A2-75FA-1004E1542C88}"/>
              </a:ext>
            </a:extLst>
          </p:cNvPr>
          <p:cNvGrpSpPr/>
          <p:nvPr/>
        </p:nvGrpSpPr>
        <p:grpSpPr>
          <a:xfrm>
            <a:off x="432619" y="1771018"/>
            <a:ext cx="6479967" cy="427857"/>
            <a:chOff x="328048" y="214010"/>
            <a:chExt cx="6479967" cy="427857"/>
          </a:xfrm>
          <a:solidFill>
            <a:schemeClr val="bg2"/>
          </a:solidFill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EFDFB533-4088-603D-F30E-35A4146D82B1}"/>
                </a:ext>
              </a:extLst>
            </p:cNvPr>
            <p:cNvSpPr/>
            <p:nvPr/>
          </p:nvSpPr>
          <p:spPr>
            <a:xfrm>
              <a:off x="328048" y="214010"/>
              <a:ext cx="6479967" cy="427857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70B8CF4-1DE5-2B07-3BEA-18F2D535E35C}"/>
                </a:ext>
              </a:extLst>
            </p:cNvPr>
            <p:cNvSpPr txBox="1"/>
            <p:nvPr/>
          </p:nvSpPr>
          <p:spPr>
            <a:xfrm>
              <a:off x="328048" y="214010"/>
              <a:ext cx="6479967" cy="42785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9612" tIns="48260" rIns="48260" bIns="48260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900" b="0" kern="1200" dirty="0">
                  <a:solidFill>
                    <a:schemeClr val="bg1"/>
                  </a:solidFill>
                </a:rPr>
                <a:t>Фиксирование требований</a:t>
              </a:r>
              <a:endParaRPr lang="ru-RU" sz="19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48A0C24-C201-705B-70FB-693C497EF346}"/>
              </a:ext>
            </a:extLst>
          </p:cNvPr>
          <p:cNvGrpSpPr/>
          <p:nvPr/>
        </p:nvGrpSpPr>
        <p:grpSpPr>
          <a:xfrm>
            <a:off x="432619" y="2412723"/>
            <a:ext cx="6479967" cy="427857"/>
            <a:chOff x="679991" y="855715"/>
            <a:chExt cx="6128025" cy="427857"/>
          </a:xfrm>
          <a:solidFill>
            <a:schemeClr val="bg2"/>
          </a:solidFill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1F006272-5CE7-8C5F-C12C-EE22E9AD213E}"/>
                </a:ext>
              </a:extLst>
            </p:cNvPr>
            <p:cNvSpPr/>
            <p:nvPr/>
          </p:nvSpPr>
          <p:spPr>
            <a:xfrm>
              <a:off x="679991" y="855715"/>
              <a:ext cx="6128025" cy="427857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048FC16-18AF-274E-8768-21B3CCADFA23}"/>
                </a:ext>
              </a:extLst>
            </p:cNvPr>
            <p:cNvSpPr txBox="1"/>
            <p:nvPr/>
          </p:nvSpPr>
          <p:spPr>
            <a:xfrm>
              <a:off x="679991" y="855715"/>
              <a:ext cx="6128025" cy="42785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9612" tIns="48260" rIns="48260" bIns="48260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900" b="0" kern="1200" dirty="0">
                  <a:solidFill>
                    <a:schemeClr val="bg1"/>
                  </a:solidFill>
                </a:rPr>
                <a:t>Описание результатов и работ проекта</a:t>
              </a:r>
              <a:endParaRPr lang="ru-RU" sz="19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A1B2F60E-067B-C886-F32C-C03BB678C21E}"/>
              </a:ext>
            </a:extLst>
          </p:cNvPr>
          <p:cNvGrpSpPr/>
          <p:nvPr/>
        </p:nvGrpSpPr>
        <p:grpSpPr>
          <a:xfrm>
            <a:off x="432619" y="3030300"/>
            <a:ext cx="6479967" cy="427857"/>
            <a:chOff x="840925" y="1497421"/>
            <a:chExt cx="5967091" cy="427857"/>
          </a:xfrm>
          <a:solidFill>
            <a:schemeClr val="bg2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DA08ABF6-DF20-F1FF-94F2-E6BC2959E722}"/>
                </a:ext>
              </a:extLst>
            </p:cNvPr>
            <p:cNvSpPr/>
            <p:nvPr/>
          </p:nvSpPr>
          <p:spPr>
            <a:xfrm>
              <a:off x="840925" y="1497421"/>
              <a:ext cx="5967091" cy="427857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30B212E-62F6-C9F5-0B65-2B617847A737}"/>
                </a:ext>
              </a:extLst>
            </p:cNvPr>
            <p:cNvSpPr txBox="1"/>
            <p:nvPr/>
          </p:nvSpPr>
          <p:spPr>
            <a:xfrm>
              <a:off x="840925" y="1497421"/>
              <a:ext cx="5967091" cy="42785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9612" tIns="48260" rIns="48260" bIns="48260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900" kern="1200" dirty="0"/>
                <a:t>Разработка календарного плана</a:t>
              </a: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BEBE1CFA-F214-239F-B132-B80B1D61590E}"/>
              </a:ext>
            </a:extLst>
          </p:cNvPr>
          <p:cNvGrpSpPr/>
          <p:nvPr/>
        </p:nvGrpSpPr>
        <p:grpSpPr>
          <a:xfrm>
            <a:off x="432619" y="3683867"/>
            <a:ext cx="6479967" cy="427857"/>
            <a:chOff x="840925" y="2138720"/>
            <a:chExt cx="5967091" cy="427857"/>
          </a:xfrm>
          <a:solidFill>
            <a:schemeClr val="bg2"/>
          </a:solidFill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090DB599-F01A-BEB5-4D16-9AF048BBFB6C}"/>
                </a:ext>
              </a:extLst>
            </p:cNvPr>
            <p:cNvSpPr/>
            <p:nvPr/>
          </p:nvSpPr>
          <p:spPr>
            <a:xfrm>
              <a:off x="840925" y="2138720"/>
              <a:ext cx="5967091" cy="427857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3C5E261-C431-0456-AC33-D96FC4015EB0}"/>
                </a:ext>
              </a:extLst>
            </p:cNvPr>
            <p:cNvSpPr txBox="1"/>
            <p:nvPr/>
          </p:nvSpPr>
          <p:spPr>
            <a:xfrm>
              <a:off x="840925" y="2138720"/>
              <a:ext cx="5967091" cy="42785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9612" tIns="48260" rIns="48260" bIns="48260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900" kern="1200" dirty="0"/>
                <a:t>Уточнение бюджета и требований к финансированию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5B70714A-1D00-6A1D-09B9-079F797932FE}"/>
              </a:ext>
            </a:extLst>
          </p:cNvPr>
          <p:cNvGrpSpPr/>
          <p:nvPr/>
        </p:nvGrpSpPr>
        <p:grpSpPr>
          <a:xfrm>
            <a:off x="432619" y="4337434"/>
            <a:ext cx="6479967" cy="427857"/>
            <a:chOff x="679991" y="2780426"/>
            <a:chExt cx="6128025" cy="427857"/>
          </a:xfrm>
          <a:solidFill>
            <a:schemeClr val="bg2"/>
          </a:solidFill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31010B27-904E-69CF-2EE7-2B63406F06C6}"/>
                </a:ext>
              </a:extLst>
            </p:cNvPr>
            <p:cNvSpPr/>
            <p:nvPr/>
          </p:nvSpPr>
          <p:spPr>
            <a:xfrm>
              <a:off x="679991" y="2780426"/>
              <a:ext cx="6128025" cy="427857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16A2E75-4612-7460-EB0D-F48A83017676}"/>
                </a:ext>
              </a:extLst>
            </p:cNvPr>
            <p:cNvSpPr txBox="1"/>
            <p:nvPr/>
          </p:nvSpPr>
          <p:spPr>
            <a:xfrm>
              <a:off x="679991" y="2780426"/>
              <a:ext cx="6128025" cy="42785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9612" tIns="48260" rIns="48260" bIns="48260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900" kern="1200" dirty="0"/>
                <a:t>Создание команды и распределение ответственности</a:t>
              </a: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BA419644-FF18-0344-B5CF-4FAA0D994F6E}"/>
              </a:ext>
            </a:extLst>
          </p:cNvPr>
          <p:cNvGrpSpPr/>
          <p:nvPr/>
        </p:nvGrpSpPr>
        <p:grpSpPr>
          <a:xfrm>
            <a:off x="432618" y="4991001"/>
            <a:ext cx="6479967" cy="427857"/>
            <a:chOff x="328048" y="3422131"/>
            <a:chExt cx="6479967" cy="427857"/>
          </a:xfrm>
          <a:solidFill>
            <a:schemeClr val="bg2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13257E1E-492D-FB48-B240-5CE69CF38314}"/>
                </a:ext>
              </a:extLst>
            </p:cNvPr>
            <p:cNvSpPr/>
            <p:nvPr/>
          </p:nvSpPr>
          <p:spPr>
            <a:xfrm>
              <a:off x="328048" y="3422131"/>
              <a:ext cx="6479967" cy="427857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67C9D25-7EAE-AAAC-BA5C-8011B6453028}"/>
                </a:ext>
              </a:extLst>
            </p:cNvPr>
            <p:cNvSpPr txBox="1"/>
            <p:nvPr/>
          </p:nvSpPr>
          <p:spPr>
            <a:xfrm>
              <a:off x="328048" y="3422131"/>
              <a:ext cx="6479967" cy="42785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9612" tIns="48260" rIns="48260" bIns="48260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900" kern="1200" dirty="0"/>
                <a:t>Определение подходов к управлению проектов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3799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EE347-8D9A-B9F5-4F24-61EA5346C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Предпроект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0387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D6ACA7-31CB-C094-75F1-79E3990C9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423292"/>
            <a:ext cx="9606530" cy="369332"/>
          </a:xfrm>
        </p:spPr>
        <p:txBody>
          <a:bodyPr/>
          <a:lstStyle/>
          <a:p>
            <a:r>
              <a:rPr lang="ru-RU" dirty="0"/>
              <a:t>Документирование и согласование требований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8F2E2D8-685D-BEAE-8CA7-71655F0A92C2}"/>
              </a:ext>
            </a:extLst>
          </p:cNvPr>
          <p:cNvSpPr/>
          <p:nvPr/>
        </p:nvSpPr>
        <p:spPr>
          <a:xfrm>
            <a:off x="432618" y="1225289"/>
            <a:ext cx="1073381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b="1" dirty="0"/>
              <a:t>Процесс сбора требований </a:t>
            </a:r>
            <a:r>
              <a:rPr lang="ru-RU" sz="1600" dirty="0"/>
              <a:t>— чрезвычайно важный и ресурсоёмкий. </a:t>
            </a:r>
            <a:endParaRPr lang="en-US" sz="1600" dirty="0"/>
          </a:p>
          <a:p>
            <a:pPr algn="just">
              <a:defRPr/>
            </a:pPr>
            <a:r>
              <a:rPr lang="ru-RU" sz="1600" dirty="0"/>
              <a:t>От того, насколько качественно собраны и подготовлены требования к проекту, зависит полнота описания результатов и мероприятий проекта. </a:t>
            </a:r>
            <a:endParaRPr lang="en-US" sz="1600" dirty="0"/>
          </a:p>
          <a:p>
            <a:pPr algn="just">
              <a:defRPr/>
            </a:pPr>
            <a:r>
              <a:rPr lang="ru-RU" sz="1600" dirty="0"/>
              <a:t>Если ключевые требования не будут идентифицированы и включены в проект, то на этапе реализации для исправления ситуации, скорее всего, потребуются дополнительные ресурсы. В связи с этим процесс сбора требований должен быть тщательно подготовлен. </a:t>
            </a:r>
          </a:p>
          <a:p>
            <a:pPr>
              <a:defRPr/>
            </a:pPr>
            <a:endParaRPr lang="ru-RU" sz="1600" dirty="0"/>
          </a:p>
          <a:p>
            <a:pPr>
              <a:defRPr/>
            </a:pPr>
            <a:r>
              <a:rPr lang="ru-RU" sz="1600" b="1" dirty="0"/>
              <a:t>Подготовка процесса сбора требований</a:t>
            </a:r>
          </a:p>
          <a:p>
            <a:pPr>
              <a:defRPr/>
            </a:pPr>
            <a:endParaRPr lang="ru-RU" sz="1600" b="1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Изучение существующих ограничений и целевой аудитории.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Определение процедуры сбора, анализа, согласования и утверждения требований.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Выбор оптимальных инструментов и методов.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Распределение ответственности.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Согласование шаблона документа по требованиям.</a:t>
            </a:r>
          </a:p>
        </p:txBody>
      </p:sp>
    </p:spTree>
    <p:extLst>
      <p:ext uri="{BB962C8B-B14F-4D97-AF65-F5344CB8AC3E}">
        <p14:creationId xmlns:p14="http://schemas.microsoft.com/office/powerpoint/2010/main" val="3121402021"/>
      </p:ext>
    </p:extLst>
  </p:cSld>
  <p:clrMapOvr>
    <a:masterClrMapping/>
  </p:clrMapOvr>
</p:sld>
</file>

<file path=ppt/theme/theme1.xml><?xml version="1.0" encoding="utf-8"?>
<a:theme xmlns:a="http://schemas.openxmlformats.org/drawingml/2006/main" name="Основной шаблон Т1">
  <a:themeElements>
    <a:clrScheme name="Т1 Гайдлайн">
      <a:dk1>
        <a:srgbClr val="03182B"/>
      </a:dk1>
      <a:lt1>
        <a:srgbClr val="FFFFFF"/>
      </a:lt1>
      <a:dk2>
        <a:srgbClr val="00ADEB"/>
      </a:dk2>
      <a:lt2>
        <a:srgbClr val="00ADEB"/>
      </a:lt2>
      <a:accent1>
        <a:srgbClr val="017FAD"/>
      </a:accent1>
      <a:accent2>
        <a:srgbClr val="0059AA"/>
      </a:accent2>
      <a:accent3>
        <a:srgbClr val="C3C3C3"/>
      </a:accent3>
      <a:accent4>
        <a:srgbClr val="151515"/>
      </a:accent4>
      <a:accent5>
        <a:srgbClr val="ECF2F9"/>
      </a:accent5>
      <a:accent6>
        <a:srgbClr val="C7F1FF"/>
      </a:accent6>
      <a:hlink>
        <a:srgbClr val="00ADEB"/>
      </a:hlink>
      <a:folHlink>
        <a:srgbClr val="005AAA"/>
      </a:folHlink>
    </a:clrScheme>
    <a:fontScheme name="Другая 4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bg2">
            <a:lumMod val="20000"/>
            <a:lumOff val="80000"/>
            <a:alpha val="70000"/>
          </a:schemeClr>
        </a:solidFill>
        <a:ln>
          <a:noFill/>
        </a:ln>
      </a:spPr>
      <a:bodyPr/>
      <a:lstStyle/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prstGeom prst="rect">
          <a:avLst/>
        </a:prstGeom>
        <a:ln w="15875">
          <a:solidFill>
            <a:schemeClr val="bg2"/>
          </a:solidFill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prstGeom prst="rect">
          <a:avLst/>
        </a:prstGeom>
        <a:noFill/>
      </a:spPr>
      <a:bodyPr/>
      <a:lstStyle/>
    </a:txDef>
  </a:objectDefaults>
  <a:extraClrSchemeLst/>
</a:theme>
</file>

<file path=ppt/theme/theme2.xml><?xml version="1.0" encoding="utf-8"?>
<a:theme xmlns:a="http://schemas.openxmlformats.org/drawingml/2006/main" name="1_Основной шаблон Т1">
  <a:themeElements>
    <a:clrScheme name="Т1 Гайдлайн">
      <a:dk1>
        <a:srgbClr val="03182B"/>
      </a:dk1>
      <a:lt1>
        <a:srgbClr val="FFFFFF"/>
      </a:lt1>
      <a:dk2>
        <a:srgbClr val="00ADEB"/>
      </a:dk2>
      <a:lt2>
        <a:srgbClr val="00ADEB"/>
      </a:lt2>
      <a:accent1>
        <a:srgbClr val="017FAD"/>
      </a:accent1>
      <a:accent2>
        <a:srgbClr val="0059AA"/>
      </a:accent2>
      <a:accent3>
        <a:srgbClr val="C3C3C3"/>
      </a:accent3>
      <a:accent4>
        <a:srgbClr val="151515"/>
      </a:accent4>
      <a:accent5>
        <a:srgbClr val="ECF2F9"/>
      </a:accent5>
      <a:accent6>
        <a:srgbClr val="C7F1FF"/>
      </a:accent6>
      <a:hlink>
        <a:srgbClr val="00ADEB"/>
      </a:hlink>
      <a:folHlink>
        <a:srgbClr val="005AAA"/>
      </a:folHlink>
    </a:clrScheme>
    <a:fontScheme name="Другая 4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accent5"/>
        </a:solidFill>
        <a:ln>
          <a:noFill/>
        </a:ln>
      </a:spPr>
      <a:bodyPr/>
      <a:lstStyle/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prstGeom prst="rect">
          <a:avLst/>
        </a:prstGeom>
        <a:ln w="15875">
          <a:solidFill>
            <a:schemeClr val="bg2"/>
          </a:solidFill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prstGeom prst="rect">
          <a:avLst/>
        </a:prstGeom>
        <a:noFill/>
      </a:spPr>
      <a:bodyPr/>
      <a:lstStyle/>
    </a:txDef>
  </a:objectDefaults>
  <a:extraClrSchemeLst/>
</a:theme>
</file>

<file path=ppt/theme/theme3.xml><?xml version="1.0" encoding="utf-8"?>
<a:theme xmlns:a="http://schemas.openxmlformats.org/drawingml/2006/main" name="Основной шаблон Т1">
  <a:themeElements>
    <a:clrScheme name="Т1 Гайдлайн">
      <a:dk1>
        <a:srgbClr val="03182B"/>
      </a:dk1>
      <a:lt1>
        <a:srgbClr val="FFFFFF"/>
      </a:lt1>
      <a:dk2>
        <a:srgbClr val="00ADEB"/>
      </a:dk2>
      <a:lt2>
        <a:srgbClr val="00ADEB"/>
      </a:lt2>
      <a:accent1>
        <a:srgbClr val="017FAD"/>
      </a:accent1>
      <a:accent2>
        <a:srgbClr val="0059AA"/>
      </a:accent2>
      <a:accent3>
        <a:srgbClr val="C3C3C3"/>
      </a:accent3>
      <a:accent4>
        <a:srgbClr val="151515"/>
      </a:accent4>
      <a:accent5>
        <a:srgbClr val="ECF2F9"/>
      </a:accent5>
      <a:accent6>
        <a:srgbClr val="C7F1FF"/>
      </a:accent6>
      <a:hlink>
        <a:srgbClr val="00ADEB"/>
      </a:hlink>
      <a:folHlink>
        <a:srgbClr val="005AAA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bg2">
            <a:lumMod val="20000"/>
            <a:lumOff val="80000"/>
            <a:alpha val="70000"/>
          </a:schemeClr>
        </a:solidFill>
        <a:ln>
          <a:noFill/>
        </a:ln>
      </a:spPr>
      <a:bodyPr/>
      <a:lstStyle/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prstGeom prst="rect">
          <a:avLst/>
        </a:prstGeom>
        <a:ln w="15875">
          <a:solidFill>
            <a:schemeClr val="bg2"/>
          </a:solidFill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prstGeom prst="rect">
          <a:avLst/>
        </a:prstGeom>
        <a:noFill/>
      </a:spPr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</TotalTime>
  <Words>2622</Words>
  <Application>Microsoft Office PowerPoint</Application>
  <DocSecurity>0</DocSecurity>
  <PresentationFormat>Широкоэкранный</PresentationFormat>
  <Paragraphs>362</Paragraphs>
  <Slides>31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42" baseType="lpstr">
      <vt:lpstr>Abyssinica SIL</vt:lpstr>
      <vt:lpstr>ALS Hauss</vt:lpstr>
      <vt:lpstr>ALS Hauss Medium</vt:lpstr>
      <vt:lpstr>Arial</vt:lpstr>
      <vt:lpstr>Arial Unicode MS</vt:lpstr>
      <vt:lpstr>Book Antiqua</vt:lpstr>
      <vt:lpstr>Proxima Nova</vt:lpstr>
      <vt:lpstr>Verdana</vt:lpstr>
      <vt:lpstr>Wingdings</vt:lpstr>
      <vt:lpstr>Основной шаблон Т1</vt:lpstr>
      <vt:lpstr>1_Основной шаблон Т1</vt:lpstr>
      <vt:lpstr>Планирование           и управление ресурсами</vt:lpstr>
      <vt:lpstr>План занятия</vt:lpstr>
      <vt:lpstr>Цели занятия</vt:lpstr>
      <vt:lpstr>Вопрос </vt:lpstr>
      <vt:lpstr>Жизненный цикл проекта</vt:lpstr>
      <vt:lpstr>Планирование проекта</vt:lpstr>
      <vt:lpstr>Планирование проекта</vt:lpstr>
      <vt:lpstr>Предпроект</vt:lpstr>
      <vt:lpstr>Документирование и согласование требований</vt:lpstr>
      <vt:lpstr>Результаты проекта </vt:lpstr>
      <vt:lpstr>Управление временем: зачем?</vt:lpstr>
      <vt:lpstr>Иерархическая структура работ</vt:lpstr>
      <vt:lpstr>Иерархическая структура работ проекта</vt:lpstr>
      <vt:lpstr>Определение структуры ресурсов</vt:lpstr>
      <vt:lpstr>Ресурсный план проекта</vt:lpstr>
      <vt:lpstr>План проекта по контрольным точкам</vt:lpstr>
      <vt:lpstr>Алгоритм разработки календарного плана</vt:lpstr>
      <vt:lpstr>Диаграмма Ганта</vt:lpstr>
      <vt:lpstr>Диаграмма Ганта</vt:lpstr>
      <vt:lpstr>Календарный план-график мероприятий проекта</vt:lpstr>
      <vt:lpstr>Основы построения календарного плана проекта</vt:lpstr>
      <vt:lpstr>Элементы календарного плана</vt:lpstr>
      <vt:lpstr>Процедура создания календарного плана</vt:lpstr>
      <vt:lpstr>Установление последовательности выполнения задач</vt:lpstr>
      <vt:lpstr>Установление сроков выполнения задач</vt:lpstr>
      <vt:lpstr>Определение зависимостей между задачами</vt:lpstr>
      <vt:lpstr>Инструменты и программы для создания и управления расписанием: JIRA</vt:lpstr>
      <vt:lpstr>Инструменты и программы для создания и управления расписанием: Сфера</vt:lpstr>
      <vt:lpstr>Итоги занятия</vt:lpstr>
      <vt:lpstr>Рефлексия 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Таблица</dc:title>
  <dc:subject/>
  <dc:creator>Приходько Антон</dc:creator>
  <cp:keywords/>
  <dc:description/>
  <cp:lastModifiedBy>Ширшова Екатерина Игоревна</cp:lastModifiedBy>
  <cp:revision>192</cp:revision>
  <dcterms:created xsi:type="dcterms:W3CDTF">2023-02-20T15:32:58Z</dcterms:created>
  <dcterms:modified xsi:type="dcterms:W3CDTF">2025-07-17T12:13:23Z</dcterms:modified>
  <cp:category/>
  <dc:identifier/>
  <cp:contentStatus/>
  <dc:language/>
  <cp:version/>
</cp:coreProperties>
</file>