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29" roundtripDataSignature="AMtx7mi8hd0IbQz3ps6x52WuD6TkX85T/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B8547377-DB32-4962-9867-6479F0682052}">
  <a:tblStyle styleId="{B8547377-DB32-4962-9867-6479F0682052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1357" autoAdjust="0"/>
  </p:normalViewPr>
  <p:slideViewPr>
    <p:cSldViewPr snapToGrid="0">
      <p:cViewPr>
        <p:scale>
          <a:sx n="75" d="100"/>
          <a:sy n="75" d="100"/>
        </p:scale>
        <p:origin x="1666" y="4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customschemas.google.com/relationships/presentationmetadata" Target="meta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133" name="Google Shape;133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 dirty="0" err="1"/>
              <a:t>Чтобы</a:t>
            </a:r>
            <a:r>
              <a:rPr lang="en-US" dirty="0"/>
              <a:t> </a:t>
            </a:r>
            <a:r>
              <a:rPr lang="en-US" dirty="0" err="1"/>
              <a:t>увидеть</a:t>
            </a:r>
            <a:r>
              <a:rPr lang="en-US" dirty="0"/>
              <a:t>, </a:t>
            </a:r>
            <a:r>
              <a:rPr lang="en-US" dirty="0" err="1"/>
              <a:t>как</a:t>
            </a:r>
            <a:r>
              <a:rPr lang="en-US" dirty="0"/>
              <a:t> </a:t>
            </a:r>
            <a:r>
              <a:rPr lang="en-US" dirty="0" err="1"/>
              <a:t>протокол</a:t>
            </a:r>
            <a:r>
              <a:rPr lang="ru-RU" dirty="0"/>
              <a:t> ЗА</a:t>
            </a:r>
            <a:r>
              <a:rPr lang="en-US" dirty="0"/>
              <a:t> </a:t>
            </a:r>
            <a:r>
              <a:rPr lang="en-US" dirty="0" err="1"/>
              <a:t>обеспечивает</a:t>
            </a:r>
            <a:r>
              <a:rPr lang="en-US" dirty="0"/>
              <a:t> </a:t>
            </a:r>
            <a:r>
              <a:rPr lang="en-US" dirty="0" err="1"/>
              <a:t>когерентность</a:t>
            </a:r>
            <a:r>
              <a:rPr lang="en-US" dirty="0"/>
              <a:t>, </a:t>
            </a:r>
            <a:r>
              <a:rPr lang="en-US" dirty="0" err="1"/>
              <a:t>рассмотрим</a:t>
            </a:r>
            <a:r>
              <a:rPr lang="en-US" dirty="0"/>
              <a:t> </a:t>
            </a:r>
            <a:r>
              <a:rPr lang="en-US" dirty="0" err="1"/>
              <a:t>операцию</a:t>
            </a:r>
            <a:r>
              <a:rPr lang="en-US" dirty="0"/>
              <a:t> </a:t>
            </a:r>
            <a:r>
              <a:rPr lang="en-US" dirty="0" err="1"/>
              <a:t>записи</a:t>
            </a:r>
            <a:r>
              <a:rPr lang="en-US" dirty="0"/>
              <a:t>, </a:t>
            </a:r>
            <a:r>
              <a:rPr lang="en-US" dirty="0" err="1"/>
              <a:t>вслед</a:t>
            </a:r>
            <a:r>
              <a:rPr lang="en-US" dirty="0"/>
              <a:t> </a:t>
            </a:r>
            <a:r>
              <a:rPr lang="en-US" dirty="0" err="1"/>
              <a:t>за</a:t>
            </a:r>
            <a:r>
              <a:rPr lang="en-US" dirty="0"/>
              <a:t> </a:t>
            </a:r>
            <a:r>
              <a:rPr lang="en-US" dirty="0" err="1"/>
              <a:t>которой</a:t>
            </a:r>
            <a:r>
              <a:rPr lang="en-US" dirty="0"/>
              <a:t> </a:t>
            </a:r>
            <a:r>
              <a:rPr lang="en-US" dirty="0" err="1"/>
              <a:t>следует</a:t>
            </a:r>
            <a:r>
              <a:rPr lang="en-US" dirty="0"/>
              <a:t> </a:t>
            </a:r>
            <a:r>
              <a:rPr lang="en-US" dirty="0" err="1"/>
              <a:t>операция</a:t>
            </a:r>
            <a:r>
              <a:rPr lang="en-US" dirty="0"/>
              <a:t> </a:t>
            </a:r>
            <a:r>
              <a:rPr lang="en-US" dirty="0" err="1"/>
              <a:t>чтения</a:t>
            </a:r>
            <a:r>
              <a:rPr lang="en-US" dirty="0"/>
              <a:t> </a:t>
            </a:r>
            <a:r>
              <a:rPr lang="en-US" dirty="0" err="1"/>
              <a:t>другим</a:t>
            </a:r>
            <a:r>
              <a:rPr lang="en-US" dirty="0"/>
              <a:t> </a:t>
            </a:r>
            <a:r>
              <a:rPr lang="en-US" dirty="0" err="1"/>
              <a:t>процессором</a:t>
            </a:r>
            <a:r>
              <a:rPr lang="en-US" dirty="0"/>
              <a:t>. </a:t>
            </a:r>
            <a:r>
              <a:rPr lang="en-US" dirty="0" err="1"/>
              <a:t>Поскольку</a:t>
            </a:r>
            <a:r>
              <a:rPr lang="en-US" dirty="0"/>
              <a:t> </a:t>
            </a:r>
            <a:r>
              <a:rPr lang="en-US" dirty="0" err="1"/>
              <a:t>запись</a:t>
            </a:r>
            <a:r>
              <a:rPr lang="en-US" dirty="0"/>
              <a:t> </a:t>
            </a:r>
            <a:r>
              <a:rPr lang="en-US" dirty="0" err="1"/>
              <a:t>требует</a:t>
            </a:r>
            <a:r>
              <a:rPr lang="en-US" dirty="0"/>
              <a:t> </a:t>
            </a:r>
            <a:r>
              <a:rPr lang="en-US" dirty="0" err="1"/>
              <a:t>исключительного</a:t>
            </a:r>
            <a:r>
              <a:rPr lang="en-US" dirty="0"/>
              <a:t> </a:t>
            </a:r>
            <a:r>
              <a:rPr lang="en-US" dirty="0" err="1"/>
              <a:t>права</a:t>
            </a:r>
            <a:r>
              <a:rPr lang="en-US" dirty="0"/>
              <a:t> </a:t>
            </a:r>
            <a:r>
              <a:rPr lang="en-US" dirty="0" err="1"/>
              <a:t>доступа</a:t>
            </a:r>
            <a:r>
              <a:rPr lang="en-US" dirty="0"/>
              <a:t>, </a:t>
            </a:r>
            <a:r>
              <a:rPr lang="en-US" dirty="0" err="1"/>
              <a:t>любая</a:t>
            </a:r>
            <a:r>
              <a:rPr lang="en-US" dirty="0"/>
              <a:t> </a:t>
            </a:r>
            <a:r>
              <a:rPr lang="en-US" dirty="0" err="1"/>
              <a:t>копия</a:t>
            </a:r>
            <a:r>
              <a:rPr lang="en-US" dirty="0"/>
              <a:t>, </a:t>
            </a:r>
            <a:r>
              <a:rPr lang="en-US" dirty="0" err="1"/>
              <a:t>поддерживаемая</a:t>
            </a:r>
            <a:r>
              <a:rPr lang="en-US" dirty="0"/>
              <a:t> </a:t>
            </a:r>
            <a:r>
              <a:rPr lang="en-US" dirty="0" err="1"/>
              <a:t>читающим</a:t>
            </a:r>
            <a:r>
              <a:rPr lang="en-US" dirty="0"/>
              <a:t> </a:t>
            </a:r>
            <a:r>
              <a:rPr lang="en-US" dirty="0" err="1"/>
              <a:t>процессором</a:t>
            </a:r>
            <a:r>
              <a:rPr lang="en-US" dirty="0"/>
              <a:t> </a:t>
            </a:r>
            <a:r>
              <a:rPr lang="en-US" dirty="0" err="1"/>
              <a:t>должна</a:t>
            </a:r>
            <a:r>
              <a:rPr lang="en-US" dirty="0"/>
              <a:t> </a:t>
            </a:r>
            <a:r>
              <a:rPr lang="en-US" dirty="0" err="1"/>
              <a:t>быть</a:t>
            </a:r>
            <a:r>
              <a:rPr lang="en-US" dirty="0"/>
              <a:t> </a:t>
            </a:r>
            <a:r>
              <a:rPr lang="en-US" dirty="0" err="1"/>
              <a:t>аннулирована</a:t>
            </a:r>
            <a:r>
              <a:rPr lang="en-US" dirty="0"/>
              <a:t> (в </a:t>
            </a:r>
            <a:r>
              <a:rPr lang="en-US" dirty="0" err="1"/>
              <a:t>соответствии</a:t>
            </a:r>
            <a:r>
              <a:rPr lang="en-US" dirty="0"/>
              <a:t> с </a:t>
            </a:r>
            <a:r>
              <a:rPr lang="en-US" dirty="0" err="1"/>
              <a:t>названием</a:t>
            </a:r>
            <a:r>
              <a:rPr lang="en-US" dirty="0"/>
              <a:t> </a:t>
            </a:r>
            <a:r>
              <a:rPr lang="en-US" dirty="0" err="1"/>
              <a:t>протокола</a:t>
            </a:r>
            <a:r>
              <a:rPr lang="en-US" dirty="0"/>
              <a:t>). </a:t>
            </a:r>
            <a:r>
              <a:rPr lang="en-US" dirty="0" err="1"/>
              <a:t>Таким</a:t>
            </a:r>
            <a:r>
              <a:rPr lang="en-US" dirty="0"/>
              <a:t> </a:t>
            </a:r>
            <a:r>
              <a:rPr lang="en-US" dirty="0" err="1"/>
              <a:t>образом</a:t>
            </a:r>
            <a:r>
              <a:rPr lang="en-US" dirty="0"/>
              <a:t>, </a:t>
            </a:r>
            <a:r>
              <a:rPr lang="en-US" dirty="0" err="1"/>
              <a:t>когда</a:t>
            </a:r>
            <a:r>
              <a:rPr lang="en-US" dirty="0"/>
              <a:t> </a:t>
            </a:r>
            <a:r>
              <a:rPr lang="en-US" dirty="0" err="1"/>
              <a:t>возникает</a:t>
            </a:r>
            <a:r>
              <a:rPr lang="en-US" dirty="0"/>
              <a:t> </a:t>
            </a:r>
            <a:r>
              <a:rPr lang="en-US" dirty="0" err="1"/>
              <a:t>операция</a:t>
            </a:r>
            <a:r>
              <a:rPr lang="en-US" dirty="0"/>
              <a:t> </a:t>
            </a:r>
            <a:r>
              <a:rPr lang="en-US" dirty="0" err="1"/>
              <a:t>чтения</a:t>
            </a:r>
            <a:r>
              <a:rPr lang="en-US" dirty="0"/>
              <a:t>, </a:t>
            </a:r>
            <a:r>
              <a:rPr lang="en-US" dirty="0" err="1"/>
              <a:t>произойдет</a:t>
            </a:r>
            <a:r>
              <a:rPr lang="en-US" dirty="0"/>
              <a:t> </a:t>
            </a:r>
            <a:r>
              <a:rPr lang="en-US" dirty="0" err="1"/>
              <a:t>промах</a:t>
            </a:r>
            <a:r>
              <a:rPr lang="en-US" dirty="0"/>
              <a:t> </a:t>
            </a:r>
            <a:r>
              <a:rPr lang="en-US" dirty="0" err="1"/>
              <a:t>кэш-памяти</a:t>
            </a:r>
            <a:r>
              <a:rPr lang="en-US" dirty="0"/>
              <a:t>, </a:t>
            </a:r>
            <a:r>
              <a:rPr lang="en-US" dirty="0" err="1"/>
              <a:t>который</a:t>
            </a:r>
            <a:r>
              <a:rPr lang="en-US" dirty="0"/>
              <a:t> </a:t>
            </a:r>
            <a:r>
              <a:rPr lang="en-US" dirty="0" err="1"/>
              <a:t>вынуждает</a:t>
            </a:r>
            <a:r>
              <a:rPr lang="en-US" dirty="0"/>
              <a:t> </a:t>
            </a:r>
            <a:r>
              <a:rPr lang="en-US" dirty="0" err="1"/>
              <a:t>выполнить</a:t>
            </a:r>
            <a:r>
              <a:rPr lang="en-US" dirty="0"/>
              <a:t> </a:t>
            </a:r>
            <a:r>
              <a:rPr lang="en-US" dirty="0" err="1"/>
              <a:t>выборку</a:t>
            </a:r>
            <a:r>
              <a:rPr lang="en-US" dirty="0"/>
              <a:t> </a:t>
            </a:r>
            <a:r>
              <a:rPr lang="en-US" dirty="0" err="1"/>
              <a:t>новой</a:t>
            </a:r>
            <a:r>
              <a:rPr lang="en-US" dirty="0"/>
              <a:t> </a:t>
            </a:r>
            <a:r>
              <a:rPr lang="en-US" dirty="0" err="1"/>
              <a:t>копии</a:t>
            </a:r>
            <a:r>
              <a:rPr lang="en-US" dirty="0"/>
              <a:t> </a:t>
            </a:r>
            <a:r>
              <a:rPr lang="en-US" dirty="0" err="1"/>
              <a:t>данных</a:t>
            </a:r>
            <a:r>
              <a:rPr lang="en-US" dirty="0"/>
              <a:t>. </a:t>
            </a:r>
            <a:endParaRPr lang="ru-RU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 dirty="0" err="1"/>
              <a:t>Для</a:t>
            </a:r>
            <a:r>
              <a:rPr lang="en-US" dirty="0"/>
              <a:t> </a:t>
            </a:r>
            <a:r>
              <a:rPr lang="en-US" dirty="0" err="1"/>
              <a:t>выполнения</a:t>
            </a:r>
            <a:r>
              <a:rPr lang="en-US" dirty="0"/>
              <a:t> </a:t>
            </a:r>
            <a:r>
              <a:rPr lang="en-US" dirty="0" err="1"/>
              <a:t>операции</a:t>
            </a:r>
            <a:r>
              <a:rPr lang="en-US" dirty="0"/>
              <a:t> </a:t>
            </a:r>
            <a:r>
              <a:rPr lang="en-US" dirty="0" err="1"/>
              <a:t>записи</a:t>
            </a:r>
            <a:r>
              <a:rPr lang="en-US" dirty="0"/>
              <a:t> </a:t>
            </a:r>
            <a:r>
              <a:rPr lang="en-US" dirty="0" err="1"/>
              <a:t>мы</a:t>
            </a:r>
            <a:r>
              <a:rPr lang="en-US" dirty="0"/>
              <a:t> </a:t>
            </a:r>
            <a:r>
              <a:rPr lang="en-US" dirty="0" err="1"/>
              <a:t>можем</a:t>
            </a:r>
            <a:r>
              <a:rPr lang="en-US" dirty="0"/>
              <a:t> </a:t>
            </a:r>
            <a:r>
              <a:rPr lang="en-US" dirty="0" err="1"/>
              <a:t>потребовать</a:t>
            </a:r>
            <a:r>
              <a:rPr lang="en-US" dirty="0"/>
              <a:t>, </a:t>
            </a:r>
            <a:r>
              <a:rPr lang="en-US" dirty="0" err="1"/>
              <a:t>чтобы</a:t>
            </a:r>
            <a:r>
              <a:rPr lang="en-US" dirty="0"/>
              <a:t> </a:t>
            </a:r>
            <a:r>
              <a:rPr lang="en-US" dirty="0" err="1"/>
              <a:t>процессор</a:t>
            </a:r>
            <a:r>
              <a:rPr lang="en-US" dirty="0"/>
              <a:t> </a:t>
            </a:r>
            <a:r>
              <a:rPr lang="en-US" dirty="0" err="1"/>
              <a:t>имел</a:t>
            </a:r>
            <a:r>
              <a:rPr lang="en-US" dirty="0"/>
              <a:t> </a:t>
            </a:r>
            <a:r>
              <a:rPr lang="en-US" i="1" dirty="0" err="1"/>
              <a:t>достоверную</a:t>
            </a:r>
            <a:r>
              <a:rPr lang="en-US" i="1" dirty="0"/>
              <a:t> (valid)</a:t>
            </a:r>
            <a:r>
              <a:rPr lang="en-US" dirty="0"/>
              <a:t> </a:t>
            </a:r>
            <a:r>
              <a:rPr lang="en-US" dirty="0" err="1"/>
              <a:t>копию</a:t>
            </a:r>
            <a:r>
              <a:rPr lang="en-US" dirty="0"/>
              <a:t> </a:t>
            </a:r>
            <a:r>
              <a:rPr lang="en-US" dirty="0" err="1"/>
              <a:t>данных</a:t>
            </a:r>
            <a:r>
              <a:rPr lang="en-US" dirty="0"/>
              <a:t> в </a:t>
            </a:r>
            <a:r>
              <a:rPr lang="en-US" dirty="0" err="1"/>
              <a:t>своей</a:t>
            </a:r>
            <a:r>
              <a:rPr lang="en-US" dirty="0"/>
              <a:t> </a:t>
            </a:r>
            <a:r>
              <a:rPr lang="en-US" dirty="0" err="1"/>
              <a:t>кэш-памяти</a:t>
            </a:r>
            <a:r>
              <a:rPr lang="en-US" dirty="0"/>
              <a:t> </a:t>
            </a:r>
            <a:r>
              <a:rPr lang="en-US" dirty="0" err="1"/>
              <a:t>прежде</a:t>
            </a:r>
            <a:r>
              <a:rPr lang="en-US" dirty="0"/>
              <a:t>, </a:t>
            </a:r>
            <a:r>
              <a:rPr lang="en-US" dirty="0" err="1"/>
              <a:t>чем</a:t>
            </a:r>
            <a:r>
              <a:rPr lang="en-US" dirty="0"/>
              <a:t> </a:t>
            </a:r>
            <a:r>
              <a:rPr lang="en-US" dirty="0" err="1"/>
              <a:t>выполнять</a:t>
            </a:r>
            <a:r>
              <a:rPr lang="en-US" dirty="0"/>
              <a:t> в </a:t>
            </a:r>
            <a:r>
              <a:rPr lang="en-US" dirty="0" err="1"/>
              <a:t>нее</a:t>
            </a:r>
            <a:r>
              <a:rPr lang="en-US" dirty="0"/>
              <a:t> </a:t>
            </a:r>
            <a:r>
              <a:rPr lang="en-US" dirty="0" err="1"/>
              <a:t>запись</a:t>
            </a:r>
            <a:r>
              <a:rPr lang="en-US" dirty="0"/>
              <a:t>. 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 dirty="0" err="1"/>
              <a:t>При</a:t>
            </a:r>
            <a:r>
              <a:rPr lang="en-US" dirty="0"/>
              <a:t> </a:t>
            </a:r>
            <a:r>
              <a:rPr lang="en-US" dirty="0" err="1"/>
              <a:t>этом</a:t>
            </a:r>
            <a:r>
              <a:rPr lang="en-US" dirty="0"/>
              <a:t>, </a:t>
            </a:r>
            <a:r>
              <a:rPr lang="en-US" dirty="0" err="1"/>
              <a:t>если</a:t>
            </a:r>
            <a:r>
              <a:rPr lang="en-US" dirty="0"/>
              <a:t> </a:t>
            </a:r>
            <a:r>
              <a:rPr lang="en-US" dirty="0" err="1"/>
              <a:t>два</a:t>
            </a:r>
            <a:r>
              <a:rPr lang="en-US" dirty="0"/>
              <a:t> </a:t>
            </a:r>
            <a:r>
              <a:rPr lang="en-US" dirty="0" err="1"/>
              <a:t>или</a:t>
            </a:r>
            <a:r>
              <a:rPr lang="en-US" dirty="0"/>
              <a:t> </a:t>
            </a:r>
            <a:r>
              <a:rPr lang="en-US" dirty="0" err="1"/>
              <a:t>больше</a:t>
            </a:r>
            <a:r>
              <a:rPr lang="en-US" dirty="0"/>
              <a:t> </a:t>
            </a:r>
            <a:r>
              <a:rPr lang="en-US" dirty="0" err="1"/>
              <a:t>процессора</a:t>
            </a:r>
            <a:r>
              <a:rPr lang="en-US" dirty="0"/>
              <a:t> </a:t>
            </a:r>
            <a:r>
              <a:rPr lang="en-US" dirty="0" err="1"/>
              <a:t>попытаются</a:t>
            </a:r>
            <a:r>
              <a:rPr lang="en-US" dirty="0"/>
              <a:t> </a:t>
            </a:r>
            <a:r>
              <a:rPr lang="en-US" dirty="0" err="1"/>
              <a:t>записать</a:t>
            </a:r>
            <a:r>
              <a:rPr lang="en-US" dirty="0"/>
              <a:t> в </a:t>
            </a:r>
            <a:r>
              <a:rPr lang="en-US" dirty="0" err="1"/>
              <a:t>один</a:t>
            </a:r>
            <a:r>
              <a:rPr lang="en-US" dirty="0"/>
              <a:t> и </a:t>
            </a:r>
            <a:r>
              <a:rPr lang="en-US" dirty="0" err="1"/>
              <a:t>тот</a:t>
            </a:r>
            <a:r>
              <a:rPr lang="en-US" dirty="0"/>
              <a:t> </a:t>
            </a:r>
            <a:r>
              <a:rPr lang="en-US" dirty="0" err="1"/>
              <a:t>же</a:t>
            </a:r>
            <a:r>
              <a:rPr lang="en-US" dirty="0"/>
              <a:t> </a:t>
            </a:r>
            <a:r>
              <a:rPr lang="en-US" dirty="0" err="1"/>
              <a:t>элемент</a:t>
            </a:r>
            <a:r>
              <a:rPr lang="en-US" dirty="0"/>
              <a:t> </a:t>
            </a:r>
            <a:r>
              <a:rPr lang="en-US" dirty="0" err="1"/>
              <a:t>данных</a:t>
            </a:r>
            <a:r>
              <a:rPr lang="en-US" dirty="0"/>
              <a:t> </a:t>
            </a:r>
            <a:r>
              <a:rPr lang="en-US" dirty="0" err="1"/>
              <a:t>одновременно</a:t>
            </a:r>
            <a:r>
              <a:rPr lang="en-US" dirty="0"/>
              <a:t>, </a:t>
            </a:r>
            <a:r>
              <a:rPr lang="en-US" dirty="0" err="1"/>
              <a:t>один</a:t>
            </a:r>
            <a:r>
              <a:rPr lang="en-US" dirty="0"/>
              <a:t> </a:t>
            </a:r>
            <a:r>
              <a:rPr lang="en-US" dirty="0" err="1"/>
              <a:t>из</a:t>
            </a:r>
            <a:r>
              <a:rPr lang="en-US" dirty="0"/>
              <a:t> </a:t>
            </a:r>
            <a:r>
              <a:rPr lang="en-US" dirty="0" err="1"/>
              <a:t>них</a:t>
            </a:r>
            <a:r>
              <a:rPr lang="en-US" dirty="0"/>
              <a:t> </a:t>
            </a:r>
            <a:r>
              <a:rPr lang="en-US" dirty="0" err="1"/>
              <a:t>выиграет</a:t>
            </a:r>
            <a:r>
              <a:rPr lang="en-US" dirty="0"/>
              <a:t> </a:t>
            </a:r>
            <a:r>
              <a:rPr lang="en-US" dirty="0" err="1"/>
              <a:t>состязание</a:t>
            </a:r>
            <a:r>
              <a:rPr lang="en-US" dirty="0"/>
              <a:t> у </a:t>
            </a:r>
            <a:r>
              <a:rPr lang="en-US" dirty="0" err="1"/>
              <a:t>второго</a:t>
            </a:r>
            <a:r>
              <a:rPr lang="en-US" dirty="0"/>
              <a:t> (</a:t>
            </a:r>
            <a:r>
              <a:rPr lang="en-US" dirty="0" err="1"/>
              <a:t>как</a:t>
            </a:r>
            <a:r>
              <a:rPr lang="en-US" dirty="0"/>
              <a:t> </a:t>
            </a:r>
            <a:r>
              <a:rPr lang="en-US" dirty="0" err="1"/>
              <a:t>принять</a:t>
            </a:r>
            <a:r>
              <a:rPr lang="en-US" dirty="0"/>
              <a:t> </a:t>
            </a:r>
            <a:r>
              <a:rPr lang="en-US" dirty="0" err="1"/>
              <a:t>решение</a:t>
            </a:r>
            <a:r>
              <a:rPr lang="en-US" dirty="0"/>
              <a:t>, </a:t>
            </a:r>
            <a:r>
              <a:rPr lang="en-US" dirty="0" err="1"/>
              <a:t>кто</a:t>
            </a:r>
            <a:r>
              <a:rPr lang="en-US" dirty="0"/>
              <a:t> </a:t>
            </a:r>
            <a:r>
              <a:rPr lang="en-US" dirty="0" err="1"/>
              <a:t>из</a:t>
            </a:r>
            <a:r>
              <a:rPr lang="en-US" dirty="0"/>
              <a:t> </a:t>
            </a:r>
            <a:r>
              <a:rPr lang="en-US" dirty="0" err="1"/>
              <a:t>них</a:t>
            </a:r>
            <a:r>
              <a:rPr lang="en-US" dirty="0"/>
              <a:t> </a:t>
            </a:r>
            <a:r>
              <a:rPr lang="en-US" dirty="0" err="1"/>
              <a:t>выиграет</a:t>
            </a:r>
            <a:r>
              <a:rPr lang="en-US" dirty="0"/>
              <a:t> – </a:t>
            </a:r>
            <a:r>
              <a:rPr lang="en-US" dirty="0" err="1"/>
              <a:t>еще</a:t>
            </a:r>
            <a:r>
              <a:rPr lang="en-US" dirty="0"/>
              <a:t> </a:t>
            </a:r>
            <a:r>
              <a:rPr lang="en-US" dirty="0" err="1"/>
              <a:t>один</a:t>
            </a:r>
            <a:r>
              <a:rPr lang="en-US" dirty="0"/>
              <a:t> </a:t>
            </a:r>
            <a:r>
              <a:rPr lang="en-US" dirty="0" err="1"/>
              <a:t>большой</a:t>
            </a:r>
            <a:r>
              <a:rPr lang="en-US" dirty="0"/>
              <a:t> </a:t>
            </a:r>
            <a:r>
              <a:rPr lang="en-US" dirty="0" err="1"/>
              <a:t>вопрос</a:t>
            </a:r>
            <a:r>
              <a:rPr lang="en-US" dirty="0"/>
              <a:t>) и </a:t>
            </a:r>
            <a:r>
              <a:rPr lang="en-US" dirty="0" err="1"/>
              <a:t>вызывает</a:t>
            </a:r>
            <a:r>
              <a:rPr lang="en-US" dirty="0"/>
              <a:t> </a:t>
            </a:r>
            <a:r>
              <a:rPr lang="en-US" dirty="0" err="1"/>
              <a:t>аннулирование</a:t>
            </a:r>
            <a:r>
              <a:rPr lang="en-US" dirty="0"/>
              <a:t> </a:t>
            </a:r>
            <a:r>
              <a:rPr lang="en-US" dirty="0" err="1"/>
              <a:t>его</a:t>
            </a:r>
            <a:r>
              <a:rPr lang="en-US" dirty="0"/>
              <a:t> </a:t>
            </a:r>
            <a:r>
              <a:rPr lang="en-US" dirty="0" err="1"/>
              <a:t>копии</a:t>
            </a:r>
            <a:r>
              <a:rPr lang="en-US" dirty="0"/>
              <a:t>. 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 dirty="0" err="1"/>
              <a:t>Другой</a:t>
            </a:r>
            <a:r>
              <a:rPr lang="en-US" dirty="0"/>
              <a:t> (</a:t>
            </a:r>
            <a:r>
              <a:rPr lang="en-US" dirty="0" err="1"/>
              <a:t>или</a:t>
            </a:r>
            <a:r>
              <a:rPr lang="en-US" dirty="0"/>
              <a:t> </a:t>
            </a:r>
            <a:r>
              <a:rPr lang="en-US" dirty="0" err="1"/>
              <a:t>другие</a:t>
            </a:r>
            <a:r>
              <a:rPr lang="en-US" dirty="0"/>
              <a:t>) </a:t>
            </a:r>
            <a:r>
              <a:rPr lang="en-US" dirty="0" err="1"/>
              <a:t>процессор</a:t>
            </a:r>
            <a:r>
              <a:rPr lang="en-US" dirty="0"/>
              <a:t> </a:t>
            </a:r>
            <a:r>
              <a:rPr lang="en-US" dirty="0" err="1"/>
              <a:t>для</a:t>
            </a:r>
            <a:r>
              <a:rPr lang="en-US" dirty="0"/>
              <a:t> </a:t>
            </a:r>
            <a:r>
              <a:rPr lang="en-US" dirty="0" err="1"/>
              <a:t>завершения</a:t>
            </a:r>
            <a:r>
              <a:rPr lang="en-US" dirty="0"/>
              <a:t> </a:t>
            </a:r>
            <a:r>
              <a:rPr lang="en-US" dirty="0" err="1"/>
              <a:t>своей</a:t>
            </a:r>
            <a:r>
              <a:rPr lang="en-US" dirty="0"/>
              <a:t> </a:t>
            </a:r>
            <a:r>
              <a:rPr lang="en-US" dirty="0" err="1"/>
              <a:t>операции</a:t>
            </a:r>
            <a:r>
              <a:rPr lang="en-US" dirty="0"/>
              <a:t> </a:t>
            </a:r>
            <a:r>
              <a:rPr lang="en-US" dirty="0" err="1"/>
              <a:t>записи</a:t>
            </a:r>
            <a:r>
              <a:rPr lang="en-US" dirty="0"/>
              <a:t> </a:t>
            </a:r>
            <a:r>
              <a:rPr lang="en-US" dirty="0" err="1"/>
              <a:t>должен</a:t>
            </a:r>
            <a:r>
              <a:rPr lang="en-US" dirty="0"/>
              <a:t> </a:t>
            </a:r>
            <a:r>
              <a:rPr lang="en-US" dirty="0" err="1"/>
              <a:t>сначала</a:t>
            </a:r>
            <a:r>
              <a:rPr lang="en-US" dirty="0"/>
              <a:t> </a:t>
            </a:r>
            <a:r>
              <a:rPr lang="en-US" dirty="0" err="1"/>
              <a:t>получить</a:t>
            </a:r>
            <a:r>
              <a:rPr lang="en-US" dirty="0"/>
              <a:t> </a:t>
            </a:r>
            <a:r>
              <a:rPr lang="en-US" dirty="0" err="1"/>
              <a:t>новую</a:t>
            </a:r>
            <a:r>
              <a:rPr lang="en-US" dirty="0"/>
              <a:t> </a:t>
            </a:r>
            <a:r>
              <a:rPr lang="en-US" dirty="0" err="1"/>
              <a:t>копию</a:t>
            </a:r>
            <a:r>
              <a:rPr lang="en-US" dirty="0"/>
              <a:t> </a:t>
            </a:r>
            <a:r>
              <a:rPr lang="en-US" dirty="0" err="1"/>
              <a:t>данных</a:t>
            </a:r>
            <a:r>
              <a:rPr lang="en-US" dirty="0"/>
              <a:t>, </a:t>
            </a:r>
            <a:r>
              <a:rPr lang="en-US" dirty="0" err="1"/>
              <a:t>которая</a:t>
            </a:r>
            <a:r>
              <a:rPr lang="en-US" dirty="0"/>
              <a:t> </a:t>
            </a:r>
            <a:r>
              <a:rPr lang="en-US" dirty="0" err="1"/>
              <a:t>теперь</a:t>
            </a:r>
            <a:r>
              <a:rPr lang="en-US" dirty="0"/>
              <a:t> </a:t>
            </a:r>
            <a:r>
              <a:rPr lang="en-US" dirty="0" err="1"/>
              <a:t>уже</a:t>
            </a:r>
            <a:r>
              <a:rPr lang="en-US" dirty="0"/>
              <a:t> </a:t>
            </a:r>
            <a:r>
              <a:rPr lang="en-US" dirty="0" err="1"/>
              <a:t>должна</a:t>
            </a:r>
            <a:r>
              <a:rPr lang="en-US" dirty="0"/>
              <a:t> </a:t>
            </a:r>
            <a:r>
              <a:rPr lang="en-US" dirty="0" err="1"/>
              <a:t>содержать</a:t>
            </a:r>
            <a:r>
              <a:rPr lang="en-US" dirty="0"/>
              <a:t> </a:t>
            </a:r>
            <a:r>
              <a:rPr lang="en-US" b="1" dirty="0" err="1"/>
              <a:t>обновленное</a:t>
            </a:r>
            <a:r>
              <a:rPr lang="en-US" b="1" dirty="0"/>
              <a:t> </a:t>
            </a:r>
            <a:r>
              <a:rPr lang="en-US" dirty="0" err="1"/>
              <a:t>значение</a:t>
            </a:r>
            <a:r>
              <a:rPr lang="en-US" dirty="0"/>
              <a:t>. 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145" name="Google Shape;145;p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 dirty="0" err="1"/>
              <a:t>Эти</a:t>
            </a:r>
            <a:r>
              <a:rPr lang="en-US" dirty="0"/>
              <a:t> </a:t>
            </a:r>
            <a:r>
              <a:rPr lang="en-US" dirty="0" err="1"/>
              <a:t>два</a:t>
            </a:r>
            <a:r>
              <a:rPr lang="en-US" dirty="0"/>
              <a:t> </a:t>
            </a:r>
            <a:r>
              <a:rPr lang="en-US" dirty="0" err="1"/>
              <a:t>альтернативных</a:t>
            </a:r>
            <a:r>
              <a:rPr lang="en-US" dirty="0"/>
              <a:t> </a:t>
            </a:r>
            <a:r>
              <a:rPr lang="en-US" dirty="0" err="1"/>
              <a:t>метода</a:t>
            </a:r>
            <a:r>
              <a:rPr lang="en-US" dirty="0"/>
              <a:t> </a:t>
            </a:r>
            <a:r>
              <a:rPr lang="ru-RU" b="1" dirty="0"/>
              <a:t>связаны </a:t>
            </a:r>
            <a:r>
              <a:rPr lang="en-US" dirty="0"/>
              <a:t>с </a:t>
            </a:r>
            <a:r>
              <a:rPr lang="en-US" dirty="0" err="1"/>
              <a:t>методами</a:t>
            </a:r>
            <a:r>
              <a:rPr lang="en-US" dirty="0"/>
              <a:t> </a:t>
            </a:r>
            <a:r>
              <a:rPr lang="en-US" dirty="0" err="1"/>
              <a:t>работы</a:t>
            </a:r>
            <a:r>
              <a:rPr lang="en-US" dirty="0"/>
              <a:t> </a:t>
            </a:r>
            <a:r>
              <a:rPr lang="en-US" dirty="0" err="1"/>
              <a:t>кэш-памяти</a:t>
            </a:r>
            <a:r>
              <a:rPr lang="en-US" dirty="0"/>
              <a:t> </a:t>
            </a:r>
            <a:r>
              <a:rPr lang="en-US" dirty="0" err="1"/>
              <a:t>со</a:t>
            </a:r>
            <a:r>
              <a:rPr lang="en-US" dirty="0"/>
              <a:t> </a:t>
            </a:r>
            <a:r>
              <a:rPr lang="en-US" dirty="0" err="1"/>
              <a:t>сквозной</a:t>
            </a:r>
            <a:r>
              <a:rPr lang="en-US" dirty="0"/>
              <a:t> </a:t>
            </a:r>
            <a:r>
              <a:rPr lang="en-US" dirty="0" err="1"/>
              <a:t>записью</a:t>
            </a:r>
            <a:r>
              <a:rPr lang="en-US" dirty="0"/>
              <a:t> и с </a:t>
            </a:r>
            <a:r>
              <a:rPr lang="en-US" dirty="0" err="1"/>
              <a:t>записью</a:t>
            </a:r>
            <a:r>
              <a:rPr lang="en-US" dirty="0"/>
              <a:t> с </a:t>
            </a:r>
            <a:r>
              <a:rPr lang="en-US" dirty="0" err="1"/>
              <a:t>обратным</a:t>
            </a:r>
            <a:r>
              <a:rPr lang="en-US" dirty="0"/>
              <a:t> </a:t>
            </a:r>
            <a:r>
              <a:rPr lang="en-US" dirty="0" err="1"/>
              <a:t>копированием</a:t>
            </a:r>
            <a:r>
              <a:rPr lang="en-US" dirty="0"/>
              <a:t>. 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 dirty="0" err="1"/>
              <a:t>Так</a:t>
            </a:r>
            <a:r>
              <a:rPr lang="en-US" dirty="0"/>
              <a:t> </a:t>
            </a:r>
            <a:r>
              <a:rPr lang="en-US" dirty="0" err="1"/>
              <a:t>же</a:t>
            </a:r>
            <a:r>
              <a:rPr lang="en-US" dirty="0"/>
              <a:t> </a:t>
            </a:r>
            <a:r>
              <a:rPr lang="en-US" dirty="0" err="1"/>
              <a:t>как</a:t>
            </a:r>
            <a:r>
              <a:rPr lang="en-US" dirty="0"/>
              <a:t> и </a:t>
            </a:r>
            <a:r>
              <a:rPr lang="en-US" dirty="0" err="1"/>
              <a:t>метод</a:t>
            </a:r>
            <a:r>
              <a:rPr lang="en-US" dirty="0"/>
              <a:t> </a:t>
            </a:r>
            <a:r>
              <a:rPr lang="en-US" dirty="0" err="1"/>
              <a:t>записи</a:t>
            </a:r>
            <a:r>
              <a:rPr lang="en-US" dirty="0"/>
              <a:t> с </a:t>
            </a:r>
            <a:r>
              <a:rPr lang="en-US" dirty="0" err="1"/>
              <a:t>обратным</a:t>
            </a:r>
            <a:r>
              <a:rPr lang="en-US" dirty="0"/>
              <a:t> </a:t>
            </a:r>
            <a:r>
              <a:rPr lang="en-US" dirty="0" err="1"/>
              <a:t>копированием</a:t>
            </a:r>
            <a:r>
              <a:rPr lang="en-US" dirty="0"/>
              <a:t> </a:t>
            </a:r>
            <a:r>
              <a:rPr lang="en-US" dirty="0" err="1"/>
              <a:t>требует</a:t>
            </a:r>
            <a:r>
              <a:rPr lang="en-US" dirty="0"/>
              <a:t> </a:t>
            </a:r>
            <a:r>
              <a:rPr lang="en-US" dirty="0" err="1"/>
              <a:t>меньшей</a:t>
            </a:r>
            <a:r>
              <a:rPr lang="en-US" dirty="0"/>
              <a:t> </a:t>
            </a:r>
            <a:r>
              <a:rPr lang="en-US" dirty="0" err="1"/>
              <a:t>полосы</a:t>
            </a:r>
            <a:r>
              <a:rPr lang="en-US" dirty="0"/>
              <a:t> </a:t>
            </a:r>
            <a:r>
              <a:rPr lang="en-US" dirty="0" err="1"/>
              <a:t>пропускания</a:t>
            </a:r>
            <a:r>
              <a:rPr lang="en-US" dirty="0"/>
              <a:t> </a:t>
            </a:r>
            <a:r>
              <a:rPr lang="en-US" dirty="0" err="1"/>
              <a:t>памяти</a:t>
            </a:r>
            <a:r>
              <a:rPr lang="en-US" dirty="0"/>
              <a:t>, </a:t>
            </a:r>
            <a:r>
              <a:rPr lang="en-US" dirty="0" err="1"/>
              <a:t>так</a:t>
            </a:r>
            <a:r>
              <a:rPr lang="en-US" dirty="0"/>
              <a:t> </a:t>
            </a:r>
            <a:r>
              <a:rPr lang="en-US" dirty="0" err="1"/>
              <a:t>как</a:t>
            </a:r>
            <a:r>
              <a:rPr lang="en-US" dirty="0"/>
              <a:t> </a:t>
            </a:r>
            <a:r>
              <a:rPr lang="en-US" dirty="0" err="1"/>
              <a:t>она</a:t>
            </a:r>
            <a:r>
              <a:rPr lang="en-US" dirty="0"/>
              <a:t> </a:t>
            </a:r>
            <a:r>
              <a:rPr lang="en-US" dirty="0" err="1"/>
              <a:t>использует</a:t>
            </a:r>
            <a:r>
              <a:rPr lang="en-US" dirty="0"/>
              <a:t> </a:t>
            </a:r>
            <a:r>
              <a:rPr lang="en-US" dirty="0" err="1"/>
              <a:t>преимущества</a:t>
            </a:r>
            <a:r>
              <a:rPr lang="en-US" dirty="0"/>
              <a:t> </a:t>
            </a:r>
            <a:r>
              <a:rPr lang="en-US" dirty="0" err="1"/>
              <a:t>операций</a:t>
            </a:r>
            <a:r>
              <a:rPr lang="en-US" dirty="0"/>
              <a:t> </a:t>
            </a:r>
            <a:r>
              <a:rPr lang="en-US" dirty="0" err="1"/>
              <a:t>над</a:t>
            </a:r>
            <a:r>
              <a:rPr lang="en-US" dirty="0"/>
              <a:t> </a:t>
            </a:r>
            <a:r>
              <a:rPr lang="en-US" dirty="0" err="1"/>
              <a:t>целым</a:t>
            </a:r>
            <a:r>
              <a:rPr lang="en-US" dirty="0"/>
              <a:t> </a:t>
            </a:r>
            <a:r>
              <a:rPr lang="en-US" dirty="0" err="1"/>
              <a:t>блоком</a:t>
            </a:r>
            <a:r>
              <a:rPr lang="en-US" dirty="0"/>
              <a:t>, </a:t>
            </a:r>
            <a:r>
              <a:rPr lang="en-US" dirty="0" err="1"/>
              <a:t>протокол</a:t>
            </a:r>
            <a:r>
              <a:rPr lang="en-US" dirty="0"/>
              <a:t> </a:t>
            </a:r>
            <a:r>
              <a:rPr lang="en-US" dirty="0" err="1"/>
              <a:t>записи</a:t>
            </a:r>
            <a:r>
              <a:rPr lang="en-US" dirty="0"/>
              <a:t> с </a:t>
            </a:r>
            <a:r>
              <a:rPr lang="en-US" dirty="0" err="1"/>
              <a:t>аннулированием</a:t>
            </a:r>
            <a:r>
              <a:rPr lang="en-US" dirty="0"/>
              <a:t> </a:t>
            </a:r>
            <a:r>
              <a:rPr lang="en-US" dirty="0" err="1"/>
              <a:t>обычно</a:t>
            </a:r>
            <a:r>
              <a:rPr lang="en-US" dirty="0"/>
              <a:t> </a:t>
            </a:r>
            <a:r>
              <a:rPr lang="en-US" dirty="0" err="1"/>
              <a:t>требует</a:t>
            </a:r>
            <a:r>
              <a:rPr lang="en-US" dirty="0"/>
              <a:t> </a:t>
            </a:r>
            <a:r>
              <a:rPr lang="en-US" dirty="0" err="1"/>
              <a:t>менее</a:t>
            </a:r>
            <a:r>
              <a:rPr lang="en-US" dirty="0"/>
              <a:t> </a:t>
            </a:r>
            <a:r>
              <a:rPr lang="en-US" dirty="0" err="1"/>
              <a:t>тяжелого</a:t>
            </a:r>
            <a:r>
              <a:rPr lang="en-US" dirty="0"/>
              <a:t> </a:t>
            </a:r>
            <a:r>
              <a:rPr lang="en-US" dirty="0" err="1"/>
              <a:t>трафика</a:t>
            </a:r>
            <a:r>
              <a:rPr lang="en-US" dirty="0"/>
              <a:t>, </a:t>
            </a:r>
            <a:r>
              <a:rPr lang="en-US" dirty="0" err="1"/>
              <a:t>чем</a:t>
            </a:r>
            <a:r>
              <a:rPr lang="en-US" dirty="0"/>
              <a:t> </a:t>
            </a:r>
            <a:r>
              <a:rPr lang="en-US" dirty="0" err="1"/>
              <a:t>протокол</a:t>
            </a:r>
            <a:r>
              <a:rPr lang="en-US" dirty="0"/>
              <a:t> </a:t>
            </a:r>
            <a:r>
              <a:rPr lang="en-US" dirty="0" err="1"/>
              <a:t>записи</a:t>
            </a:r>
            <a:r>
              <a:rPr lang="en-US" dirty="0"/>
              <a:t> с </a:t>
            </a:r>
            <a:r>
              <a:rPr lang="en-US" dirty="0" err="1"/>
              <a:t>обновлением</a:t>
            </a:r>
            <a:r>
              <a:rPr lang="en-US" dirty="0"/>
              <a:t>, </a:t>
            </a:r>
            <a:r>
              <a:rPr lang="en-US" dirty="0" err="1"/>
              <a:t>поскольку</a:t>
            </a:r>
            <a:r>
              <a:rPr lang="en-US" dirty="0"/>
              <a:t> </a:t>
            </a:r>
            <a:r>
              <a:rPr lang="en-US" dirty="0" err="1"/>
              <a:t>несколько</a:t>
            </a:r>
            <a:r>
              <a:rPr lang="en-US" dirty="0"/>
              <a:t> </a:t>
            </a:r>
            <a:r>
              <a:rPr lang="en-US" dirty="0" err="1"/>
              <a:t>записей</a:t>
            </a:r>
            <a:r>
              <a:rPr lang="en-US" dirty="0"/>
              <a:t> в </a:t>
            </a:r>
            <a:r>
              <a:rPr lang="en-US" dirty="0" err="1"/>
              <a:t>один</a:t>
            </a:r>
            <a:r>
              <a:rPr lang="en-US" dirty="0"/>
              <a:t> и </a:t>
            </a:r>
            <a:r>
              <a:rPr lang="en-US" dirty="0" err="1"/>
              <a:t>тот</a:t>
            </a:r>
            <a:r>
              <a:rPr lang="en-US" dirty="0"/>
              <a:t> </a:t>
            </a:r>
            <a:r>
              <a:rPr lang="en-US" dirty="0" err="1"/>
              <a:t>же</a:t>
            </a:r>
            <a:r>
              <a:rPr lang="en-US" dirty="0"/>
              <a:t> </a:t>
            </a:r>
            <a:r>
              <a:rPr lang="en-US" dirty="0" err="1"/>
              <a:t>блок</a:t>
            </a:r>
            <a:r>
              <a:rPr lang="en-US" dirty="0"/>
              <a:t> </a:t>
            </a:r>
            <a:r>
              <a:rPr lang="en-US" dirty="0" err="1"/>
              <a:t>кэш-памяти</a:t>
            </a:r>
            <a:r>
              <a:rPr lang="en-US" dirty="0"/>
              <a:t> </a:t>
            </a:r>
            <a:r>
              <a:rPr lang="en-US" dirty="0" err="1"/>
              <a:t>не</a:t>
            </a:r>
            <a:r>
              <a:rPr lang="en-US" dirty="0"/>
              <a:t> </a:t>
            </a:r>
            <a:r>
              <a:rPr lang="en-US" dirty="0" err="1"/>
              <a:t>требуют</a:t>
            </a:r>
            <a:r>
              <a:rPr lang="en-US" dirty="0"/>
              <a:t> </a:t>
            </a:r>
            <a:r>
              <a:rPr lang="en-US" dirty="0" err="1"/>
              <a:t>трансляции</a:t>
            </a:r>
            <a:r>
              <a:rPr lang="en-US" dirty="0"/>
              <a:t> </a:t>
            </a:r>
            <a:r>
              <a:rPr lang="en-US" dirty="0" err="1"/>
              <a:t>каждой</a:t>
            </a:r>
            <a:r>
              <a:rPr lang="en-US" dirty="0"/>
              <a:t> </a:t>
            </a:r>
            <a:r>
              <a:rPr lang="en-US" dirty="0" err="1"/>
              <a:t>записи</a:t>
            </a:r>
            <a:r>
              <a:rPr lang="en-US" dirty="0"/>
              <a:t>.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 dirty="0" err="1"/>
              <a:t>При</a:t>
            </a:r>
            <a:r>
              <a:rPr lang="en-US" dirty="0"/>
              <a:t> </a:t>
            </a:r>
            <a:r>
              <a:rPr lang="en-US" dirty="0" err="1"/>
              <a:t>сквозной</a:t>
            </a:r>
            <a:r>
              <a:rPr lang="en-US" dirty="0"/>
              <a:t> </a:t>
            </a:r>
            <a:r>
              <a:rPr lang="en-US" dirty="0" err="1"/>
              <a:t>записи</a:t>
            </a:r>
            <a:r>
              <a:rPr lang="en-US" dirty="0"/>
              <a:t> </a:t>
            </a:r>
            <a:r>
              <a:rPr lang="en-US" dirty="0" err="1"/>
              <a:t>память</a:t>
            </a:r>
            <a:r>
              <a:rPr lang="en-US" dirty="0"/>
              <a:t> </a:t>
            </a:r>
            <a:r>
              <a:rPr lang="en-US" dirty="0" err="1"/>
              <a:t>обновляется</a:t>
            </a:r>
            <a:r>
              <a:rPr lang="en-US" dirty="0"/>
              <a:t> </a:t>
            </a:r>
            <a:r>
              <a:rPr lang="en-US" dirty="0" err="1"/>
              <a:t>почти</a:t>
            </a:r>
            <a:r>
              <a:rPr lang="en-US" dirty="0"/>
              <a:t> </a:t>
            </a:r>
            <a:r>
              <a:rPr lang="en-US" dirty="0" err="1"/>
              <a:t>мгновенно</a:t>
            </a:r>
            <a:r>
              <a:rPr lang="en-US" dirty="0"/>
              <a:t> </a:t>
            </a:r>
            <a:r>
              <a:rPr lang="en-US" dirty="0" err="1"/>
              <a:t>после</a:t>
            </a:r>
            <a:r>
              <a:rPr lang="en-US" dirty="0"/>
              <a:t> </a:t>
            </a:r>
            <a:r>
              <a:rPr lang="en-US" dirty="0" err="1"/>
              <a:t>записи</a:t>
            </a:r>
            <a:r>
              <a:rPr lang="en-US" dirty="0"/>
              <a:t> (</a:t>
            </a:r>
            <a:r>
              <a:rPr lang="en-US" dirty="0" err="1"/>
              <a:t>возможно</a:t>
            </a:r>
            <a:r>
              <a:rPr lang="en-US" dirty="0"/>
              <a:t> с </a:t>
            </a:r>
            <a:r>
              <a:rPr lang="en-US" dirty="0" err="1"/>
              <a:t>некоторой</a:t>
            </a:r>
            <a:r>
              <a:rPr lang="en-US" dirty="0"/>
              <a:t> </a:t>
            </a:r>
            <a:r>
              <a:rPr lang="en-US" dirty="0" err="1"/>
              <a:t>задержкой</a:t>
            </a:r>
            <a:r>
              <a:rPr lang="en-US" dirty="0"/>
              <a:t> в </a:t>
            </a:r>
            <a:r>
              <a:rPr lang="en-US" dirty="0" err="1"/>
              <a:t>буфере</a:t>
            </a:r>
            <a:r>
              <a:rPr lang="en-US" dirty="0"/>
              <a:t> </a:t>
            </a:r>
            <a:r>
              <a:rPr lang="en-US" dirty="0" err="1"/>
              <a:t>записи</a:t>
            </a:r>
            <a:r>
              <a:rPr lang="en-US" dirty="0"/>
              <a:t>). </a:t>
            </a:r>
            <a:endParaRPr lang="ru-RU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 dirty="0" err="1"/>
              <a:t>Подобным</a:t>
            </a:r>
            <a:r>
              <a:rPr lang="en-US" dirty="0"/>
              <a:t> </a:t>
            </a:r>
            <a:r>
              <a:rPr lang="en-US" dirty="0" err="1"/>
              <a:t>образом</a:t>
            </a:r>
            <a:r>
              <a:rPr lang="en-US" dirty="0"/>
              <a:t> </a:t>
            </a:r>
            <a:r>
              <a:rPr lang="en-US" dirty="0" err="1"/>
              <a:t>при</a:t>
            </a:r>
            <a:r>
              <a:rPr lang="en-US" dirty="0"/>
              <a:t> </a:t>
            </a:r>
            <a:r>
              <a:rPr lang="en-US" dirty="0" err="1"/>
              <a:t>использовании</a:t>
            </a:r>
            <a:r>
              <a:rPr lang="en-US" dirty="0"/>
              <a:t> </a:t>
            </a:r>
            <a:r>
              <a:rPr lang="en-US" dirty="0" err="1"/>
              <a:t>протокола</a:t>
            </a:r>
            <a:r>
              <a:rPr lang="en-US" dirty="0"/>
              <a:t> </a:t>
            </a:r>
            <a:r>
              <a:rPr lang="en-US" dirty="0" err="1"/>
              <a:t>записи</a:t>
            </a:r>
            <a:r>
              <a:rPr lang="en-US" dirty="0"/>
              <a:t> с </a:t>
            </a:r>
            <a:r>
              <a:rPr lang="en-US" dirty="0" err="1"/>
              <a:t>обновлением</a:t>
            </a:r>
            <a:r>
              <a:rPr lang="en-US" dirty="0"/>
              <a:t> </a:t>
            </a:r>
            <a:r>
              <a:rPr lang="en-US" dirty="0" err="1"/>
              <a:t>другие</a:t>
            </a:r>
            <a:r>
              <a:rPr lang="en-US" dirty="0"/>
              <a:t> </a:t>
            </a:r>
            <a:r>
              <a:rPr lang="en-US" dirty="0" err="1"/>
              <a:t>копии</a:t>
            </a:r>
            <a:r>
              <a:rPr lang="en-US" dirty="0"/>
              <a:t> </a:t>
            </a:r>
            <a:r>
              <a:rPr lang="en-US" dirty="0" err="1"/>
              <a:t>обновляются</a:t>
            </a:r>
            <a:r>
              <a:rPr lang="en-US" dirty="0"/>
              <a:t> </a:t>
            </a:r>
            <a:r>
              <a:rPr lang="en-US" dirty="0" err="1"/>
              <a:t>так</a:t>
            </a:r>
            <a:r>
              <a:rPr lang="en-US" dirty="0"/>
              <a:t> </a:t>
            </a:r>
            <a:r>
              <a:rPr lang="en-US" dirty="0" err="1"/>
              <a:t>быстро</a:t>
            </a:r>
            <a:r>
              <a:rPr lang="en-US" dirty="0"/>
              <a:t>, </a:t>
            </a:r>
            <a:r>
              <a:rPr lang="en-US" dirty="0" err="1"/>
              <a:t>насколько</a:t>
            </a:r>
            <a:r>
              <a:rPr lang="en-US" dirty="0"/>
              <a:t> </a:t>
            </a:r>
            <a:r>
              <a:rPr lang="en-US" dirty="0" err="1"/>
              <a:t>это</a:t>
            </a:r>
            <a:r>
              <a:rPr lang="en-US" dirty="0"/>
              <a:t> </a:t>
            </a:r>
            <a:r>
              <a:rPr lang="en-US" dirty="0" err="1"/>
              <a:t>возможно</a:t>
            </a:r>
            <a:r>
              <a:rPr lang="en-US" dirty="0"/>
              <a:t>. </a:t>
            </a:r>
            <a:r>
              <a:rPr lang="en-US" dirty="0" err="1"/>
              <a:t>Наиболее</a:t>
            </a:r>
            <a:r>
              <a:rPr lang="en-US" dirty="0"/>
              <a:t> </a:t>
            </a:r>
            <a:r>
              <a:rPr lang="en-US" dirty="0" err="1"/>
              <a:t>важное</a:t>
            </a:r>
            <a:r>
              <a:rPr lang="en-US" dirty="0"/>
              <a:t> </a:t>
            </a:r>
            <a:r>
              <a:rPr lang="en-US" dirty="0" err="1"/>
              <a:t>отличие</a:t>
            </a:r>
            <a:r>
              <a:rPr lang="en-US" dirty="0"/>
              <a:t> в </a:t>
            </a:r>
            <a:r>
              <a:rPr lang="en-US" dirty="0" err="1"/>
              <a:t>производительности</a:t>
            </a:r>
            <a:r>
              <a:rPr lang="en-US" dirty="0"/>
              <a:t> </a:t>
            </a:r>
            <a:r>
              <a:rPr lang="en-US" dirty="0" err="1"/>
              <a:t>протоколов</a:t>
            </a:r>
            <a:r>
              <a:rPr lang="en-US" dirty="0"/>
              <a:t> </a:t>
            </a:r>
            <a:r>
              <a:rPr lang="en-US" dirty="0" err="1"/>
              <a:t>записи</a:t>
            </a:r>
            <a:r>
              <a:rPr lang="en-US" dirty="0"/>
              <a:t> с </a:t>
            </a:r>
            <a:r>
              <a:rPr lang="en-US" dirty="0" err="1"/>
              <a:t>аннулированием</a:t>
            </a:r>
            <a:r>
              <a:rPr lang="en-US" dirty="0"/>
              <a:t> и с </a:t>
            </a:r>
            <a:r>
              <a:rPr lang="en-US" dirty="0" err="1"/>
              <a:t>обновлением</a:t>
            </a:r>
            <a:r>
              <a:rPr lang="en-US" dirty="0"/>
              <a:t> </a:t>
            </a:r>
            <a:r>
              <a:rPr lang="en-US" dirty="0" err="1"/>
              <a:t>связано</a:t>
            </a:r>
            <a:r>
              <a:rPr lang="en-US" dirty="0"/>
              <a:t> с </a:t>
            </a:r>
            <a:r>
              <a:rPr lang="en-US" dirty="0" err="1"/>
              <a:t>характеристиками</a:t>
            </a:r>
            <a:r>
              <a:rPr lang="en-US" dirty="0"/>
              <a:t> </a:t>
            </a:r>
            <a:r>
              <a:rPr lang="en-US" dirty="0" err="1"/>
              <a:t>прикладных</a:t>
            </a:r>
            <a:r>
              <a:rPr lang="en-US" dirty="0"/>
              <a:t> </a:t>
            </a:r>
            <a:r>
              <a:rPr lang="en-US" dirty="0" err="1"/>
              <a:t>программ</a:t>
            </a:r>
            <a:r>
              <a:rPr lang="en-US" dirty="0"/>
              <a:t> и с </a:t>
            </a:r>
            <a:r>
              <a:rPr lang="en-US" dirty="0" err="1"/>
              <a:t>выбором</a:t>
            </a:r>
            <a:r>
              <a:rPr lang="en-US" dirty="0"/>
              <a:t> </a:t>
            </a:r>
            <a:r>
              <a:rPr lang="en-US" dirty="0" err="1"/>
              <a:t>размер</a:t>
            </a:r>
            <a:r>
              <a:rPr lang="ru-RU" dirty="0" err="1"/>
              <a:t>ов</a:t>
            </a:r>
            <a:r>
              <a:rPr lang="en-US" dirty="0"/>
              <a:t> </a:t>
            </a:r>
            <a:r>
              <a:rPr lang="en-US" dirty="0" err="1"/>
              <a:t>блока</a:t>
            </a:r>
            <a:r>
              <a:rPr lang="en-US" dirty="0"/>
              <a:t>. </a:t>
            </a:r>
            <a:endParaRPr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163" name="Google Shape;163;p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 dirty="0" err="1"/>
              <a:t>Ключевым</a:t>
            </a:r>
            <a:r>
              <a:rPr lang="en-US" dirty="0"/>
              <a:t> </a:t>
            </a:r>
            <a:r>
              <a:rPr lang="en-US" dirty="0" err="1"/>
              <a:t>моментом</a:t>
            </a:r>
            <a:r>
              <a:rPr lang="en-US" dirty="0"/>
              <a:t> </a:t>
            </a:r>
            <a:r>
              <a:rPr lang="en-US" dirty="0" err="1"/>
              <a:t>реализации</a:t>
            </a:r>
            <a:r>
              <a:rPr lang="en-US" dirty="0"/>
              <a:t> в </a:t>
            </a:r>
            <a:r>
              <a:rPr lang="en-US" dirty="0" err="1"/>
              <a:t>многопроцессорных</a:t>
            </a:r>
            <a:r>
              <a:rPr lang="en-US" dirty="0"/>
              <a:t> </a:t>
            </a:r>
            <a:r>
              <a:rPr lang="en-US" dirty="0" err="1"/>
              <a:t>системах</a:t>
            </a:r>
            <a:r>
              <a:rPr lang="en-US" dirty="0"/>
              <a:t> </a:t>
            </a:r>
            <a:r>
              <a:rPr lang="en-US" dirty="0" err="1"/>
              <a:t>как</a:t>
            </a:r>
            <a:r>
              <a:rPr lang="en-US" dirty="0"/>
              <a:t> </a:t>
            </a:r>
            <a:r>
              <a:rPr lang="en-US" dirty="0" err="1"/>
              <a:t>протокола</a:t>
            </a:r>
            <a:r>
              <a:rPr lang="en-US" dirty="0"/>
              <a:t> </a:t>
            </a:r>
            <a:r>
              <a:rPr lang="en-US" dirty="0" err="1"/>
              <a:t>записи</a:t>
            </a:r>
            <a:r>
              <a:rPr lang="en-US" dirty="0"/>
              <a:t> с </a:t>
            </a:r>
            <a:r>
              <a:rPr lang="en-US" dirty="0" err="1"/>
              <a:t>аннулированием</a:t>
            </a:r>
            <a:r>
              <a:rPr lang="en-US" dirty="0"/>
              <a:t>, </a:t>
            </a:r>
            <a:r>
              <a:rPr lang="en-US" dirty="0" err="1"/>
              <a:t>так</a:t>
            </a:r>
            <a:r>
              <a:rPr lang="en-US" dirty="0"/>
              <a:t> и </a:t>
            </a:r>
            <a:r>
              <a:rPr lang="en-US" dirty="0" err="1"/>
              <a:t>протокола</a:t>
            </a:r>
            <a:r>
              <a:rPr lang="en-US" dirty="0"/>
              <a:t> </a:t>
            </a:r>
            <a:r>
              <a:rPr lang="en-US" dirty="0" err="1"/>
              <a:t>записи</a:t>
            </a:r>
            <a:r>
              <a:rPr lang="en-US" dirty="0"/>
              <a:t> с </a:t>
            </a:r>
            <a:r>
              <a:rPr lang="en-US" dirty="0" err="1"/>
              <a:t>обновлением</a:t>
            </a:r>
            <a:r>
              <a:rPr lang="en-US" dirty="0"/>
              <a:t> </a:t>
            </a:r>
            <a:r>
              <a:rPr lang="en-US" dirty="0" err="1"/>
              <a:t>данных</a:t>
            </a:r>
            <a:r>
              <a:rPr lang="en-US" dirty="0"/>
              <a:t>, </a:t>
            </a:r>
            <a:r>
              <a:rPr lang="en-US" dirty="0" err="1"/>
              <a:t>является</a:t>
            </a:r>
            <a:r>
              <a:rPr lang="en-US" dirty="0"/>
              <a:t> </a:t>
            </a:r>
            <a:r>
              <a:rPr lang="en-US" dirty="0" err="1"/>
              <a:t>использование</a:t>
            </a:r>
            <a:r>
              <a:rPr lang="en-US" dirty="0"/>
              <a:t> </a:t>
            </a:r>
            <a:r>
              <a:rPr lang="en-US" dirty="0" err="1"/>
              <a:t>для</a:t>
            </a:r>
            <a:r>
              <a:rPr lang="en-US" dirty="0"/>
              <a:t> </a:t>
            </a:r>
            <a:r>
              <a:rPr lang="en-US" dirty="0" err="1"/>
              <a:t>выполнения</a:t>
            </a:r>
            <a:r>
              <a:rPr lang="en-US" dirty="0"/>
              <a:t> </a:t>
            </a:r>
            <a:r>
              <a:rPr lang="en-US" dirty="0" err="1"/>
              <a:t>этих</a:t>
            </a:r>
            <a:r>
              <a:rPr lang="en-US" dirty="0"/>
              <a:t> </a:t>
            </a:r>
            <a:r>
              <a:rPr lang="en-US" dirty="0" err="1"/>
              <a:t>операций</a:t>
            </a:r>
            <a:r>
              <a:rPr lang="en-US" dirty="0"/>
              <a:t> </a:t>
            </a:r>
            <a:r>
              <a:rPr lang="en-US" dirty="0" err="1"/>
              <a:t>механизма</a:t>
            </a:r>
            <a:r>
              <a:rPr lang="en-US" dirty="0"/>
              <a:t> </a:t>
            </a:r>
            <a:r>
              <a:rPr lang="en-US" dirty="0" err="1"/>
              <a:t>шины</a:t>
            </a:r>
            <a:r>
              <a:rPr lang="en-US" dirty="0"/>
              <a:t>. 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 dirty="0" err="1"/>
              <a:t>Для</a:t>
            </a:r>
            <a:r>
              <a:rPr lang="en-US" dirty="0"/>
              <a:t> </a:t>
            </a:r>
            <a:r>
              <a:rPr lang="en-US" dirty="0" err="1"/>
              <a:t>выполнения</a:t>
            </a:r>
            <a:r>
              <a:rPr lang="en-US" dirty="0"/>
              <a:t> </a:t>
            </a:r>
            <a:r>
              <a:rPr lang="en-US" dirty="0" err="1"/>
              <a:t>операции</a:t>
            </a:r>
            <a:r>
              <a:rPr lang="en-US" dirty="0"/>
              <a:t> </a:t>
            </a:r>
            <a:r>
              <a:rPr lang="en-US" dirty="0" err="1"/>
              <a:t>обновления</a:t>
            </a:r>
            <a:r>
              <a:rPr lang="en-US" dirty="0"/>
              <a:t> </a:t>
            </a:r>
            <a:r>
              <a:rPr lang="en-US" dirty="0" err="1"/>
              <a:t>или</a:t>
            </a:r>
            <a:r>
              <a:rPr lang="en-US" dirty="0"/>
              <a:t> </a:t>
            </a:r>
            <a:r>
              <a:rPr lang="en-US" dirty="0" err="1"/>
              <a:t>аннулирования</a:t>
            </a:r>
            <a:r>
              <a:rPr lang="en-US" dirty="0"/>
              <a:t> </a:t>
            </a:r>
            <a:r>
              <a:rPr lang="en-US" dirty="0" err="1"/>
              <a:t>процессор</a:t>
            </a:r>
            <a:r>
              <a:rPr lang="en-US" dirty="0"/>
              <a:t> </a:t>
            </a:r>
            <a:r>
              <a:rPr lang="en-US" dirty="0" err="1"/>
              <a:t>просто</a:t>
            </a:r>
            <a:r>
              <a:rPr lang="en-US" dirty="0"/>
              <a:t> </a:t>
            </a:r>
            <a:r>
              <a:rPr lang="en-US" dirty="0" err="1"/>
              <a:t>захватывает</a:t>
            </a:r>
            <a:r>
              <a:rPr lang="en-US" dirty="0"/>
              <a:t> </a:t>
            </a:r>
            <a:r>
              <a:rPr lang="en-US" dirty="0" err="1"/>
              <a:t>шину</a:t>
            </a:r>
            <a:r>
              <a:rPr lang="en-US" dirty="0"/>
              <a:t> и </a:t>
            </a:r>
            <a:r>
              <a:rPr lang="en-US" dirty="0" err="1"/>
              <a:t>транслирует</a:t>
            </a:r>
            <a:r>
              <a:rPr lang="en-US" dirty="0"/>
              <a:t> </a:t>
            </a:r>
            <a:r>
              <a:rPr lang="en-US" dirty="0" err="1"/>
              <a:t>по</a:t>
            </a:r>
            <a:r>
              <a:rPr lang="en-US" dirty="0"/>
              <a:t> </a:t>
            </a:r>
            <a:r>
              <a:rPr lang="en-US" dirty="0" err="1"/>
              <a:t>ней</a:t>
            </a:r>
            <a:r>
              <a:rPr lang="en-US" dirty="0"/>
              <a:t> </a:t>
            </a:r>
            <a:r>
              <a:rPr lang="en-US" dirty="0" err="1"/>
              <a:t>адрес</a:t>
            </a:r>
            <a:r>
              <a:rPr lang="en-US" dirty="0"/>
              <a:t>, </a:t>
            </a:r>
            <a:r>
              <a:rPr lang="en-US" dirty="0" err="1"/>
              <a:t>по</a:t>
            </a:r>
            <a:r>
              <a:rPr lang="en-US" dirty="0"/>
              <a:t> </a:t>
            </a:r>
            <a:r>
              <a:rPr lang="en-US" dirty="0" err="1"/>
              <a:t>которому</a:t>
            </a:r>
            <a:r>
              <a:rPr lang="en-US" dirty="0"/>
              <a:t> </a:t>
            </a:r>
            <a:r>
              <a:rPr lang="en-US" dirty="0" err="1"/>
              <a:t>должно</a:t>
            </a:r>
            <a:r>
              <a:rPr lang="en-US" dirty="0"/>
              <a:t> </a:t>
            </a:r>
            <a:r>
              <a:rPr lang="en-US" dirty="0" err="1"/>
              <a:t>производиться</a:t>
            </a:r>
            <a:r>
              <a:rPr lang="en-US" dirty="0"/>
              <a:t> </a:t>
            </a:r>
            <a:r>
              <a:rPr lang="en-US" dirty="0" err="1"/>
              <a:t>обновление</a:t>
            </a:r>
            <a:r>
              <a:rPr lang="en-US" dirty="0"/>
              <a:t> </a:t>
            </a:r>
            <a:r>
              <a:rPr lang="en-US" dirty="0" err="1"/>
              <a:t>или</a:t>
            </a:r>
            <a:r>
              <a:rPr lang="en-US" dirty="0"/>
              <a:t> </a:t>
            </a:r>
            <a:r>
              <a:rPr lang="en-US" dirty="0" err="1"/>
              <a:t>аннулирование</a:t>
            </a:r>
            <a:r>
              <a:rPr lang="en-US" dirty="0"/>
              <a:t> </a:t>
            </a:r>
            <a:r>
              <a:rPr lang="en-US" dirty="0" err="1"/>
              <a:t>данных</a:t>
            </a:r>
            <a:r>
              <a:rPr lang="en-US" dirty="0"/>
              <a:t>. 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 dirty="0" err="1"/>
              <a:t>Все</a:t>
            </a:r>
            <a:r>
              <a:rPr lang="en-US" dirty="0"/>
              <a:t> </a:t>
            </a:r>
            <a:r>
              <a:rPr lang="en-US" dirty="0" err="1"/>
              <a:t>процессоры</a:t>
            </a:r>
            <a:r>
              <a:rPr lang="en-US" dirty="0"/>
              <a:t> </a:t>
            </a:r>
            <a:r>
              <a:rPr lang="en-US" dirty="0" err="1"/>
              <a:t>непрерывно</a:t>
            </a:r>
            <a:r>
              <a:rPr lang="en-US" dirty="0"/>
              <a:t> </a:t>
            </a:r>
            <a:r>
              <a:rPr lang="en-US" dirty="0" err="1"/>
              <a:t>наблюдают</a:t>
            </a:r>
            <a:r>
              <a:rPr lang="en-US" dirty="0"/>
              <a:t> </a:t>
            </a:r>
            <a:r>
              <a:rPr lang="en-US" dirty="0" err="1"/>
              <a:t>за</a:t>
            </a:r>
            <a:r>
              <a:rPr lang="en-US" dirty="0"/>
              <a:t> </a:t>
            </a:r>
            <a:r>
              <a:rPr lang="en-US" dirty="0" err="1"/>
              <a:t>шиной</a:t>
            </a:r>
            <a:r>
              <a:rPr lang="en-US" dirty="0"/>
              <a:t>, </a:t>
            </a:r>
            <a:r>
              <a:rPr lang="en-US" dirty="0" err="1"/>
              <a:t>контролируя</a:t>
            </a:r>
            <a:r>
              <a:rPr lang="en-US" dirty="0"/>
              <a:t> </a:t>
            </a:r>
            <a:r>
              <a:rPr lang="en-US" dirty="0" err="1"/>
              <a:t>появляющиеся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ней</a:t>
            </a:r>
            <a:r>
              <a:rPr lang="en-US" dirty="0"/>
              <a:t> </a:t>
            </a:r>
            <a:r>
              <a:rPr lang="en-US" dirty="0" err="1"/>
              <a:t>адреса</a:t>
            </a:r>
            <a:r>
              <a:rPr lang="en-US" dirty="0"/>
              <a:t>. 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 dirty="0" err="1"/>
              <a:t>Процессоры</a:t>
            </a:r>
            <a:r>
              <a:rPr lang="en-US" dirty="0"/>
              <a:t> </a:t>
            </a:r>
            <a:r>
              <a:rPr lang="en-US" dirty="0" err="1"/>
              <a:t>проверяют</a:t>
            </a:r>
            <a:r>
              <a:rPr lang="en-US" dirty="0"/>
              <a:t> </a:t>
            </a:r>
            <a:r>
              <a:rPr lang="en-US" dirty="0" err="1"/>
              <a:t>не</a:t>
            </a:r>
            <a:r>
              <a:rPr lang="en-US" dirty="0"/>
              <a:t> </a:t>
            </a:r>
            <a:r>
              <a:rPr lang="en-US" dirty="0" err="1"/>
              <a:t>находится</a:t>
            </a:r>
            <a:r>
              <a:rPr lang="en-US" dirty="0"/>
              <a:t> </a:t>
            </a:r>
            <a:r>
              <a:rPr lang="en-US" dirty="0" err="1"/>
              <a:t>ли</a:t>
            </a:r>
            <a:r>
              <a:rPr lang="en-US" dirty="0"/>
              <a:t> в </a:t>
            </a:r>
            <a:r>
              <a:rPr lang="en-US" dirty="0" err="1"/>
              <a:t>их</a:t>
            </a:r>
            <a:r>
              <a:rPr lang="en-US" dirty="0"/>
              <a:t> </a:t>
            </a:r>
            <a:r>
              <a:rPr lang="en-US" dirty="0" err="1"/>
              <a:t>кэш-памяти</a:t>
            </a:r>
            <a:r>
              <a:rPr lang="en-US" dirty="0"/>
              <a:t> </a:t>
            </a:r>
            <a:r>
              <a:rPr lang="en-US" dirty="0" err="1"/>
              <a:t>адрес</a:t>
            </a:r>
            <a:r>
              <a:rPr lang="en-US" dirty="0"/>
              <a:t>, </a:t>
            </a:r>
            <a:r>
              <a:rPr lang="en-US" dirty="0" err="1"/>
              <a:t>появившийся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шине</a:t>
            </a:r>
            <a:r>
              <a:rPr lang="en-US" dirty="0"/>
              <a:t>. </a:t>
            </a:r>
            <a:r>
              <a:rPr lang="en-US" dirty="0" err="1"/>
              <a:t>Если</a:t>
            </a:r>
            <a:r>
              <a:rPr lang="en-US" dirty="0"/>
              <a:t> </a:t>
            </a:r>
            <a:r>
              <a:rPr lang="en-US" dirty="0" err="1"/>
              <a:t>это</a:t>
            </a:r>
            <a:r>
              <a:rPr lang="en-US" dirty="0"/>
              <a:t> </a:t>
            </a:r>
            <a:r>
              <a:rPr lang="en-US" dirty="0" err="1"/>
              <a:t>так</a:t>
            </a:r>
            <a:r>
              <a:rPr lang="en-US" dirty="0"/>
              <a:t>, </a:t>
            </a:r>
            <a:r>
              <a:rPr lang="en-US" dirty="0" err="1"/>
              <a:t>то</a:t>
            </a:r>
            <a:r>
              <a:rPr lang="en-US" dirty="0"/>
              <a:t> </a:t>
            </a:r>
            <a:r>
              <a:rPr lang="en-US" dirty="0" err="1"/>
              <a:t>соответствующие</a:t>
            </a:r>
            <a:r>
              <a:rPr lang="en-US" dirty="0"/>
              <a:t> </a:t>
            </a:r>
            <a:r>
              <a:rPr lang="en-US" dirty="0" err="1"/>
              <a:t>данные</a:t>
            </a:r>
            <a:r>
              <a:rPr lang="en-US" dirty="0"/>
              <a:t> в </a:t>
            </a:r>
            <a:r>
              <a:rPr lang="en-US" dirty="0" err="1"/>
              <a:t>кэше</a:t>
            </a:r>
            <a:r>
              <a:rPr lang="en-US" dirty="0"/>
              <a:t> </a:t>
            </a:r>
            <a:r>
              <a:rPr lang="en-US" dirty="0" err="1"/>
              <a:t>либо</a:t>
            </a:r>
            <a:r>
              <a:rPr lang="en-US" dirty="0"/>
              <a:t> </a:t>
            </a:r>
            <a:r>
              <a:rPr lang="en-US" dirty="0" err="1"/>
              <a:t>аннулируются</a:t>
            </a:r>
            <a:r>
              <a:rPr lang="en-US" dirty="0"/>
              <a:t>, </a:t>
            </a:r>
            <a:r>
              <a:rPr lang="en-US" dirty="0" err="1"/>
              <a:t>либо</a:t>
            </a:r>
            <a:r>
              <a:rPr lang="en-US" dirty="0"/>
              <a:t> </a:t>
            </a:r>
            <a:r>
              <a:rPr lang="en-US" dirty="0" err="1"/>
              <a:t>обновляются</a:t>
            </a:r>
            <a:r>
              <a:rPr lang="en-US" dirty="0"/>
              <a:t> в </a:t>
            </a:r>
            <a:r>
              <a:rPr lang="en-US" dirty="0" err="1"/>
              <a:t>зависимости</a:t>
            </a:r>
            <a:r>
              <a:rPr lang="en-US" dirty="0"/>
              <a:t> </a:t>
            </a:r>
            <a:r>
              <a:rPr lang="en-US" dirty="0" err="1"/>
              <a:t>от</a:t>
            </a:r>
            <a:r>
              <a:rPr lang="en-US" dirty="0"/>
              <a:t> </a:t>
            </a:r>
            <a:r>
              <a:rPr lang="en-US" dirty="0" err="1"/>
              <a:t>используемого</a:t>
            </a:r>
            <a:r>
              <a:rPr lang="en-US" dirty="0"/>
              <a:t> </a:t>
            </a:r>
            <a:r>
              <a:rPr lang="en-US" dirty="0" err="1"/>
              <a:t>протокола</a:t>
            </a:r>
            <a:r>
              <a:rPr lang="en-US" dirty="0"/>
              <a:t>. 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 dirty="0" err="1"/>
              <a:t>Последовательный</a:t>
            </a:r>
            <a:r>
              <a:rPr lang="en-US" dirty="0"/>
              <a:t> </a:t>
            </a:r>
            <a:r>
              <a:rPr lang="en-US" dirty="0" err="1"/>
              <a:t>порядок</a:t>
            </a:r>
            <a:r>
              <a:rPr lang="en-US" dirty="0"/>
              <a:t> </a:t>
            </a:r>
            <a:r>
              <a:rPr lang="en-US" dirty="0" err="1"/>
              <a:t>обращений</a:t>
            </a:r>
            <a:r>
              <a:rPr lang="en-US" dirty="0"/>
              <a:t>, </a:t>
            </a:r>
            <a:r>
              <a:rPr lang="en-US" dirty="0" err="1"/>
              <a:t>присущий</a:t>
            </a:r>
            <a:r>
              <a:rPr lang="en-US" dirty="0"/>
              <a:t> </a:t>
            </a:r>
            <a:r>
              <a:rPr lang="en-US" dirty="0" err="1"/>
              <a:t>шине</a:t>
            </a:r>
            <a:r>
              <a:rPr lang="en-US" dirty="0"/>
              <a:t>, </a:t>
            </a:r>
            <a:r>
              <a:rPr lang="en-US" dirty="0" err="1"/>
              <a:t>обеспечивает</a:t>
            </a:r>
            <a:r>
              <a:rPr lang="en-US" dirty="0"/>
              <a:t> </a:t>
            </a:r>
            <a:r>
              <a:rPr lang="en-US" dirty="0" err="1"/>
              <a:t>также</a:t>
            </a:r>
            <a:r>
              <a:rPr lang="en-US" dirty="0"/>
              <a:t> </a:t>
            </a:r>
            <a:r>
              <a:rPr lang="en-US" dirty="0" err="1"/>
              <a:t>строго</a:t>
            </a:r>
            <a:r>
              <a:rPr lang="en-US" dirty="0"/>
              <a:t> </a:t>
            </a:r>
            <a:r>
              <a:rPr lang="en-US" dirty="0" err="1"/>
              <a:t>последовательное</a:t>
            </a:r>
            <a:r>
              <a:rPr lang="en-US" dirty="0"/>
              <a:t> </a:t>
            </a:r>
            <a:r>
              <a:rPr lang="en-US" dirty="0" err="1"/>
              <a:t>выполнение</a:t>
            </a:r>
            <a:r>
              <a:rPr lang="en-US" dirty="0"/>
              <a:t> </a:t>
            </a:r>
            <a:r>
              <a:rPr lang="en-US" dirty="0" err="1"/>
              <a:t>операций</a:t>
            </a:r>
            <a:r>
              <a:rPr lang="en-US" dirty="0"/>
              <a:t> </a:t>
            </a:r>
            <a:r>
              <a:rPr lang="en-US" dirty="0" err="1"/>
              <a:t>записи</a:t>
            </a:r>
            <a:r>
              <a:rPr lang="en-US" dirty="0"/>
              <a:t>, </a:t>
            </a:r>
            <a:r>
              <a:rPr lang="en-US" dirty="0" err="1"/>
              <a:t>поскольку</a:t>
            </a:r>
            <a:r>
              <a:rPr lang="en-US" dirty="0"/>
              <a:t> </a:t>
            </a:r>
            <a:r>
              <a:rPr lang="en-US" dirty="0" err="1"/>
              <a:t>когда</a:t>
            </a:r>
            <a:r>
              <a:rPr lang="en-US" dirty="0"/>
              <a:t> </a:t>
            </a:r>
            <a:r>
              <a:rPr lang="en-US" dirty="0" err="1"/>
              <a:t>два</a:t>
            </a:r>
            <a:r>
              <a:rPr lang="en-US" dirty="0"/>
              <a:t> </a:t>
            </a:r>
            <a:r>
              <a:rPr lang="en-US" dirty="0" err="1"/>
              <a:t>процессора</a:t>
            </a:r>
            <a:r>
              <a:rPr lang="en-US" dirty="0"/>
              <a:t> </a:t>
            </a:r>
            <a:r>
              <a:rPr lang="en-US" dirty="0" err="1"/>
              <a:t>конкурируют</a:t>
            </a:r>
            <a:r>
              <a:rPr lang="en-US" dirty="0"/>
              <a:t> </a:t>
            </a:r>
            <a:r>
              <a:rPr lang="en-US" dirty="0" err="1"/>
              <a:t>за</a:t>
            </a:r>
            <a:r>
              <a:rPr lang="en-US" dirty="0"/>
              <a:t> </a:t>
            </a:r>
            <a:r>
              <a:rPr lang="en-US" dirty="0" err="1"/>
              <a:t>выполнение</a:t>
            </a:r>
            <a:r>
              <a:rPr lang="en-US" dirty="0"/>
              <a:t> </a:t>
            </a:r>
            <a:r>
              <a:rPr lang="en-US" dirty="0" err="1"/>
              <a:t>записи</a:t>
            </a:r>
            <a:r>
              <a:rPr lang="en-US" dirty="0"/>
              <a:t> в </a:t>
            </a:r>
            <a:r>
              <a:rPr lang="en-US" dirty="0" err="1"/>
              <a:t>одну</a:t>
            </a:r>
            <a:r>
              <a:rPr lang="en-US" dirty="0"/>
              <a:t> и </a:t>
            </a:r>
            <a:r>
              <a:rPr lang="en-US" dirty="0" err="1"/>
              <a:t>ту</a:t>
            </a:r>
            <a:r>
              <a:rPr lang="en-US" dirty="0"/>
              <a:t> </a:t>
            </a:r>
            <a:r>
              <a:rPr lang="en-US" dirty="0" err="1"/>
              <a:t>же</a:t>
            </a:r>
            <a:r>
              <a:rPr lang="en-US" dirty="0"/>
              <a:t> </a:t>
            </a:r>
            <a:r>
              <a:rPr lang="en-US" dirty="0" err="1"/>
              <a:t>ячейку</a:t>
            </a:r>
            <a:r>
              <a:rPr lang="en-US" dirty="0"/>
              <a:t>, </a:t>
            </a:r>
            <a:r>
              <a:rPr lang="en-US" dirty="0" err="1"/>
              <a:t>один</a:t>
            </a:r>
            <a:r>
              <a:rPr lang="en-US" dirty="0"/>
              <a:t> </a:t>
            </a:r>
            <a:r>
              <a:rPr lang="en-US" dirty="0" err="1"/>
              <a:t>из</a:t>
            </a:r>
            <a:r>
              <a:rPr lang="en-US" dirty="0"/>
              <a:t> </a:t>
            </a:r>
            <a:r>
              <a:rPr lang="en-US" dirty="0" err="1"/>
              <a:t>них</a:t>
            </a:r>
            <a:r>
              <a:rPr lang="en-US" dirty="0"/>
              <a:t> </a:t>
            </a:r>
            <a:r>
              <a:rPr lang="en-US" dirty="0" err="1"/>
              <a:t>должен</a:t>
            </a:r>
            <a:r>
              <a:rPr lang="en-US" dirty="0"/>
              <a:t> </a:t>
            </a:r>
            <a:r>
              <a:rPr lang="en-US" dirty="0" err="1"/>
              <a:t>получить</a:t>
            </a:r>
            <a:r>
              <a:rPr lang="en-US" dirty="0"/>
              <a:t> </a:t>
            </a:r>
            <a:r>
              <a:rPr lang="en-US" dirty="0" err="1"/>
              <a:t>доступ</a:t>
            </a:r>
            <a:r>
              <a:rPr lang="en-US" dirty="0"/>
              <a:t> к </a:t>
            </a:r>
            <a:r>
              <a:rPr lang="en-US" dirty="0" err="1"/>
              <a:t>шине</a:t>
            </a:r>
            <a:r>
              <a:rPr lang="en-US" dirty="0"/>
              <a:t> </a:t>
            </a:r>
            <a:r>
              <a:rPr lang="en-US" dirty="0" err="1"/>
              <a:t>раньше</a:t>
            </a:r>
            <a:r>
              <a:rPr lang="en-US" dirty="0"/>
              <a:t> </a:t>
            </a:r>
            <a:r>
              <a:rPr lang="en-US" dirty="0" err="1"/>
              <a:t>другого</a:t>
            </a:r>
            <a:r>
              <a:rPr lang="en-US" dirty="0"/>
              <a:t>. 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 dirty="0" err="1"/>
              <a:t>Один</a:t>
            </a:r>
            <a:r>
              <a:rPr lang="en-US" dirty="0"/>
              <a:t> </a:t>
            </a:r>
            <a:r>
              <a:rPr lang="en-US" dirty="0" err="1"/>
              <a:t>процессор</a:t>
            </a:r>
            <a:r>
              <a:rPr lang="en-US" dirty="0"/>
              <a:t>, </a:t>
            </a:r>
            <a:r>
              <a:rPr lang="en-US" dirty="0" err="1"/>
              <a:t>получив</a:t>
            </a:r>
            <a:r>
              <a:rPr lang="en-US" dirty="0"/>
              <a:t> </a:t>
            </a:r>
            <a:r>
              <a:rPr lang="en-US" dirty="0" err="1"/>
              <a:t>доступ</a:t>
            </a:r>
            <a:r>
              <a:rPr lang="en-US" dirty="0"/>
              <a:t> к </a:t>
            </a:r>
            <a:r>
              <a:rPr lang="en-US" dirty="0" err="1"/>
              <a:t>шине</a:t>
            </a:r>
            <a:r>
              <a:rPr lang="en-US" dirty="0"/>
              <a:t>, </a:t>
            </a:r>
            <a:r>
              <a:rPr lang="en-US" dirty="0" err="1"/>
              <a:t>вызовет</a:t>
            </a:r>
            <a:r>
              <a:rPr lang="en-US" dirty="0"/>
              <a:t> </a:t>
            </a:r>
            <a:r>
              <a:rPr lang="en-US" dirty="0" err="1"/>
              <a:t>необходимость</a:t>
            </a:r>
            <a:r>
              <a:rPr lang="en-US" dirty="0"/>
              <a:t> </a:t>
            </a:r>
            <a:r>
              <a:rPr lang="en-US" dirty="0" err="1"/>
              <a:t>обновления</a:t>
            </a:r>
            <a:r>
              <a:rPr lang="en-US" dirty="0"/>
              <a:t> </a:t>
            </a:r>
            <a:r>
              <a:rPr lang="en-US" dirty="0" err="1"/>
              <a:t>или</a:t>
            </a:r>
            <a:r>
              <a:rPr lang="en-US" dirty="0"/>
              <a:t> </a:t>
            </a:r>
            <a:r>
              <a:rPr lang="en-US" dirty="0" err="1"/>
              <a:t>аннулирования</a:t>
            </a:r>
            <a:r>
              <a:rPr lang="en-US" dirty="0"/>
              <a:t> </a:t>
            </a:r>
            <a:r>
              <a:rPr lang="en-US" dirty="0" err="1"/>
              <a:t>копий</a:t>
            </a:r>
            <a:r>
              <a:rPr lang="en-US" dirty="0"/>
              <a:t> в </a:t>
            </a:r>
            <a:r>
              <a:rPr lang="en-US" dirty="0" err="1"/>
              <a:t>других</a:t>
            </a:r>
            <a:r>
              <a:rPr lang="en-US" dirty="0"/>
              <a:t> </a:t>
            </a:r>
            <a:r>
              <a:rPr lang="en-US" dirty="0" err="1"/>
              <a:t>процессорах</a:t>
            </a:r>
            <a:r>
              <a:rPr lang="en-US" dirty="0"/>
              <a:t>. 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 dirty="0"/>
              <a:t>В </a:t>
            </a:r>
            <a:r>
              <a:rPr lang="en-US" dirty="0" err="1"/>
              <a:t>любом</a:t>
            </a:r>
            <a:r>
              <a:rPr lang="en-US" dirty="0"/>
              <a:t> </a:t>
            </a:r>
            <a:r>
              <a:rPr lang="en-US" dirty="0" err="1"/>
              <a:t>случае</a:t>
            </a:r>
            <a:r>
              <a:rPr lang="en-US" dirty="0"/>
              <a:t>, </a:t>
            </a:r>
            <a:r>
              <a:rPr lang="en-US" dirty="0" err="1"/>
              <a:t>все</a:t>
            </a:r>
            <a:r>
              <a:rPr lang="en-US" dirty="0"/>
              <a:t> </a:t>
            </a:r>
            <a:r>
              <a:rPr lang="en-US" dirty="0" err="1"/>
              <a:t>записи</a:t>
            </a:r>
            <a:r>
              <a:rPr lang="en-US" dirty="0"/>
              <a:t> </a:t>
            </a:r>
            <a:r>
              <a:rPr lang="en-US" dirty="0" err="1"/>
              <a:t>будут</a:t>
            </a:r>
            <a:r>
              <a:rPr lang="en-US" dirty="0"/>
              <a:t> </a:t>
            </a:r>
            <a:r>
              <a:rPr lang="en-US" dirty="0" err="1"/>
              <a:t>выполняться</a:t>
            </a:r>
            <a:r>
              <a:rPr lang="en-US" dirty="0"/>
              <a:t> </a:t>
            </a:r>
            <a:r>
              <a:rPr lang="en-US" dirty="0" err="1"/>
              <a:t>строго</a:t>
            </a:r>
            <a:r>
              <a:rPr lang="en-US" dirty="0"/>
              <a:t> </a:t>
            </a:r>
            <a:r>
              <a:rPr lang="en-US" dirty="0" err="1"/>
              <a:t>последовательно</a:t>
            </a:r>
            <a:r>
              <a:rPr lang="en-US" dirty="0"/>
              <a:t>. </a:t>
            </a:r>
            <a:endParaRPr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169" name="Google Shape;169;p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 dirty="0"/>
              <a:t>В </a:t>
            </a:r>
            <a:r>
              <a:rPr lang="en-US" dirty="0" err="1"/>
              <a:t>дополнение</a:t>
            </a:r>
            <a:r>
              <a:rPr lang="en-US" dirty="0"/>
              <a:t> к </a:t>
            </a:r>
            <a:r>
              <a:rPr lang="en-US" dirty="0" err="1"/>
              <a:t>аннулированию</a:t>
            </a:r>
            <a:r>
              <a:rPr lang="en-US" dirty="0"/>
              <a:t> </a:t>
            </a:r>
            <a:r>
              <a:rPr lang="en-US" dirty="0" err="1"/>
              <a:t>или</a:t>
            </a:r>
            <a:r>
              <a:rPr lang="en-US" dirty="0"/>
              <a:t> </a:t>
            </a:r>
            <a:r>
              <a:rPr lang="en-US" dirty="0" err="1"/>
              <a:t>обновлению</a:t>
            </a:r>
            <a:r>
              <a:rPr lang="en-US" dirty="0"/>
              <a:t> </a:t>
            </a:r>
            <a:r>
              <a:rPr lang="en-US" dirty="0" err="1"/>
              <a:t>соответствующих</a:t>
            </a:r>
            <a:r>
              <a:rPr lang="en-US" dirty="0"/>
              <a:t> </a:t>
            </a:r>
            <a:r>
              <a:rPr lang="en-US" dirty="0" err="1"/>
              <a:t>копий</a:t>
            </a:r>
            <a:r>
              <a:rPr lang="en-US" dirty="0"/>
              <a:t> </a:t>
            </a:r>
            <a:r>
              <a:rPr lang="en-US" dirty="0" err="1"/>
              <a:t>блока</a:t>
            </a:r>
            <a:r>
              <a:rPr lang="en-US" dirty="0"/>
              <a:t> </a:t>
            </a:r>
            <a:r>
              <a:rPr lang="en-US" dirty="0" err="1"/>
              <a:t>кэш-памяти</a:t>
            </a:r>
            <a:r>
              <a:rPr lang="en-US" dirty="0"/>
              <a:t>, в </a:t>
            </a:r>
            <a:r>
              <a:rPr lang="en-US" dirty="0" err="1"/>
              <a:t>который</a:t>
            </a:r>
            <a:r>
              <a:rPr lang="en-US" dirty="0"/>
              <a:t> </a:t>
            </a:r>
            <a:r>
              <a:rPr lang="en-US" dirty="0" err="1"/>
              <a:t>производилась</a:t>
            </a:r>
            <a:r>
              <a:rPr lang="en-US" dirty="0"/>
              <a:t> </a:t>
            </a:r>
            <a:r>
              <a:rPr lang="en-US" dirty="0" err="1"/>
              <a:t>запись</a:t>
            </a:r>
            <a:r>
              <a:rPr lang="en-US" dirty="0"/>
              <a:t>, </a:t>
            </a:r>
            <a:r>
              <a:rPr lang="en-US" dirty="0" err="1"/>
              <a:t>мы</a:t>
            </a:r>
            <a:r>
              <a:rPr lang="en-US" dirty="0"/>
              <a:t> </a:t>
            </a:r>
            <a:r>
              <a:rPr lang="en-US" dirty="0" err="1"/>
              <a:t>должны</a:t>
            </a:r>
            <a:r>
              <a:rPr lang="en-US" dirty="0"/>
              <a:t> </a:t>
            </a:r>
            <a:r>
              <a:rPr lang="en-US" dirty="0" err="1"/>
              <a:t>также</a:t>
            </a:r>
            <a:r>
              <a:rPr lang="en-US" dirty="0"/>
              <a:t> </a:t>
            </a:r>
            <a:r>
              <a:rPr lang="en-US" dirty="0" err="1"/>
              <a:t>разместить</a:t>
            </a:r>
            <a:r>
              <a:rPr lang="en-US" dirty="0"/>
              <a:t> </a:t>
            </a:r>
            <a:r>
              <a:rPr lang="en-US" dirty="0" err="1"/>
              <a:t>элемент</a:t>
            </a:r>
            <a:r>
              <a:rPr lang="en-US" dirty="0"/>
              <a:t> </a:t>
            </a:r>
            <a:r>
              <a:rPr lang="en-US" dirty="0" err="1"/>
              <a:t>данных</a:t>
            </a:r>
            <a:r>
              <a:rPr lang="en-US" dirty="0"/>
              <a:t>, </a:t>
            </a:r>
            <a:r>
              <a:rPr lang="en-US" i="1" dirty="0" err="1"/>
              <a:t>если</a:t>
            </a:r>
            <a:r>
              <a:rPr lang="en-US" i="1" dirty="0"/>
              <a:t> </a:t>
            </a:r>
            <a:r>
              <a:rPr lang="en-US" i="1" dirty="0" err="1"/>
              <a:t>при</a:t>
            </a:r>
            <a:r>
              <a:rPr lang="en-US" i="1" dirty="0"/>
              <a:t> </a:t>
            </a:r>
            <a:r>
              <a:rPr lang="en-US" i="1" dirty="0" err="1"/>
              <a:t>записи</a:t>
            </a:r>
            <a:r>
              <a:rPr lang="en-US" i="1" dirty="0"/>
              <a:t> </a:t>
            </a:r>
            <a:r>
              <a:rPr lang="en-US" i="1" dirty="0" err="1"/>
              <a:t>происходит</a:t>
            </a:r>
            <a:r>
              <a:rPr lang="en-US" i="1" dirty="0"/>
              <a:t> </a:t>
            </a:r>
            <a:r>
              <a:rPr lang="en-US" i="1" dirty="0" err="1"/>
              <a:t>промах</a:t>
            </a:r>
            <a:r>
              <a:rPr lang="en-US" i="1" dirty="0"/>
              <a:t> </a:t>
            </a:r>
            <a:r>
              <a:rPr lang="en-US" i="1" dirty="0" err="1"/>
              <a:t>кэш-памяти</a:t>
            </a:r>
            <a:r>
              <a:rPr lang="en-US" dirty="0"/>
              <a:t>. </a:t>
            </a:r>
            <a:endParaRPr lang="ru-RU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 dirty="0"/>
              <a:t>В </a:t>
            </a:r>
            <a:r>
              <a:rPr lang="en-US" dirty="0" err="1"/>
              <a:t>кэш-памяти</a:t>
            </a:r>
            <a:r>
              <a:rPr lang="en-US" dirty="0"/>
              <a:t> </a:t>
            </a:r>
            <a:r>
              <a:rPr lang="en-US" dirty="0" err="1"/>
              <a:t>со</a:t>
            </a:r>
            <a:r>
              <a:rPr lang="en-US" dirty="0"/>
              <a:t> </a:t>
            </a:r>
            <a:r>
              <a:rPr lang="en-US" dirty="0" err="1"/>
              <a:t>сквозной</a:t>
            </a:r>
            <a:r>
              <a:rPr lang="en-US" dirty="0"/>
              <a:t> </a:t>
            </a:r>
            <a:r>
              <a:rPr lang="en-US" dirty="0" err="1"/>
              <a:t>записью</a:t>
            </a:r>
            <a:r>
              <a:rPr lang="en-US" dirty="0"/>
              <a:t> </a:t>
            </a:r>
            <a:r>
              <a:rPr lang="en-US" dirty="0" err="1"/>
              <a:t>последнее</a:t>
            </a:r>
            <a:r>
              <a:rPr lang="en-US" dirty="0"/>
              <a:t> </a:t>
            </a:r>
            <a:r>
              <a:rPr lang="en-US" dirty="0" err="1"/>
              <a:t>значение</a:t>
            </a:r>
            <a:r>
              <a:rPr lang="en-US" dirty="0"/>
              <a:t> </a:t>
            </a:r>
            <a:r>
              <a:rPr lang="en-US" dirty="0" err="1"/>
              <a:t>элемента</a:t>
            </a:r>
            <a:r>
              <a:rPr lang="en-US" dirty="0"/>
              <a:t> </a:t>
            </a:r>
            <a:r>
              <a:rPr lang="en-US" dirty="0" err="1"/>
              <a:t>данных</a:t>
            </a:r>
            <a:r>
              <a:rPr lang="en-US" dirty="0"/>
              <a:t> </a:t>
            </a:r>
            <a:r>
              <a:rPr lang="en-US" dirty="0" err="1"/>
              <a:t>найти</a:t>
            </a:r>
            <a:r>
              <a:rPr lang="en-US" dirty="0"/>
              <a:t> </a:t>
            </a:r>
            <a:r>
              <a:rPr lang="en-US" dirty="0" err="1"/>
              <a:t>легко</a:t>
            </a:r>
            <a:r>
              <a:rPr lang="en-US" dirty="0"/>
              <a:t>, </a:t>
            </a:r>
            <a:r>
              <a:rPr lang="en-US" dirty="0" err="1"/>
              <a:t>поскольку</a:t>
            </a:r>
            <a:r>
              <a:rPr lang="en-US" dirty="0"/>
              <a:t> </a:t>
            </a:r>
            <a:r>
              <a:rPr lang="en-US" dirty="0" err="1"/>
              <a:t>все</a:t>
            </a:r>
            <a:r>
              <a:rPr lang="en-US" dirty="0"/>
              <a:t> </a:t>
            </a:r>
            <a:r>
              <a:rPr lang="en-US" dirty="0" err="1"/>
              <a:t>записываемые</a:t>
            </a:r>
            <a:r>
              <a:rPr lang="en-US" dirty="0"/>
              <a:t> </a:t>
            </a:r>
            <a:r>
              <a:rPr lang="en-US" dirty="0" err="1"/>
              <a:t>данные</a:t>
            </a:r>
            <a:r>
              <a:rPr lang="en-US" dirty="0"/>
              <a:t> </a:t>
            </a:r>
            <a:r>
              <a:rPr lang="en-US" dirty="0" err="1"/>
              <a:t>всегда</a:t>
            </a:r>
            <a:r>
              <a:rPr lang="en-US" dirty="0"/>
              <a:t> </a:t>
            </a:r>
            <a:r>
              <a:rPr lang="en-US" dirty="0" err="1"/>
              <a:t>посылаются</a:t>
            </a:r>
            <a:r>
              <a:rPr lang="en-US" dirty="0"/>
              <a:t> </a:t>
            </a:r>
            <a:r>
              <a:rPr lang="en-US" dirty="0" err="1"/>
              <a:t>также</a:t>
            </a:r>
            <a:r>
              <a:rPr lang="en-US" dirty="0"/>
              <a:t> и в </a:t>
            </a:r>
            <a:r>
              <a:rPr lang="en-US" dirty="0" err="1"/>
              <a:t>память</a:t>
            </a:r>
            <a:r>
              <a:rPr lang="en-US" dirty="0"/>
              <a:t>, </a:t>
            </a:r>
            <a:r>
              <a:rPr lang="en-US" dirty="0" err="1"/>
              <a:t>из</a:t>
            </a:r>
            <a:r>
              <a:rPr lang="en-US" dirty="0"/>
              <a:t> </a:t>
            </a:r>
            <a:r>
              <a:rPr lang="en-US" dirty="0" err="1"/>
              <a:t>которой</a:t>
            </a:r>
            <a:r>
              <a:rPr lang="en-US" dirty="0"/>
              <a:t> </a:t>
            </a:r>
            <a:r>
              <a:rPr lang="en-US" dirty="0" err="1"/>
              <a:t>последнее</a:t>
            </a:r>
            <a:r>
              <a:rPr lang="en-US" dirty="0"/>
              <a:t> </a:t>
            </a:r>
            <a:r>
              <a:rPr lang="en-US" dirty="0" err="1"/>
              <a:t>записанное</a:t>
            </a:r>
            <a:r>
              <a:rPr lang="en-US" dirty="0"/>
              <a:t> </a:t>
            </a:r>
            <a:r>
              <a:rPr lang="en-US" dirty="0" err="1"/>
              <a:t>значение</a:t>
            </a:r>
            <a:r>
              <a:rPr lang="en-US" dirty="0"/>
              <a:t> </a:t>
            </a:r>
            <a:r>
              <a:rPr lang="en-US" dirty="0" err="1"/>
              <a:t>элемента</a:t>
            </a:r>
            <a:r>
              <a:rPr lang="en-US" dirty="0"/>
              <a:t> </a:t>
            </a:r>
            <a:r>
              <a:rPr lang="en-US" dirty="0" err="1"/>
              <a:t>данных</a:t>
            </a:r>
            <a:r>
              <a:rPr lang="en-US" dirty="0"/>
              <a:t> </a:t>
            </a:r>
            <a:r>
              <a:rPr lang="en-US" dirty="0" err="1"/>
              <a:t>может</a:t>
            </a:r>
            <a:r>
              <a:rPr lang="en-US" dirty="0"/>
              <a:t> </a:t>
            </a:r>
            <a:r>
              <a:rPr lang="en-US" dirty="0" err="1"/>
              <a:t>быть</a:t>
            </a:r>
            <a:r>
              <a:rPr lang="en-US" dirty="0"/>
              <a:t> </a:t>
            </a:r>
            <a:r>
              <a:rPr lang="en-US" dirty="0" err="1"/>
              <a:t>выбрано</a:t>
            </a:r>
            <a:r>
              <a:rPr lang="en-US" dirty="0"/>
              <a:t> (</a:t>
            </a:r>
            <a:r>
              <a:rPr lang="en-US" dirty="0" err="1"/>
              <a:t>наличие</a:t>
            </a:r>
            <a:r>
              <a:rPr lang="en-US" dirty="0"/>
              <a:t> </a:t>
            </a:r>
            <a:r>
              <a:rPr lang="en-US" dirty="0" err="1"/>
              <a:t>буферов</a:t>
            </a:r>
            <a:r>
              <a:rPr lang="en-US" dirty="0"/>
              <a:t> </a:t>
            </a:r>
            <a:r>
              <a:rPr lang="en-US" dirty="0" err="1"/>
              <a:t>записи</a:t>
            </a:r>
            <a:r>
              <a:rPr lang="en-US" dirty="0"/>
              <a:t> </a:t>
            </a:r>
            <a:r>
              <a:rPr lang="en-US" dirty="0" err="1"/>
              <a:t>может</a:t>
            </a:r>
            <a:r>
              <a:rPr lang="en-US" dirty="0"/>
              <a:t> </a:t>
            </a:r>
            <a:r>
              <a:rPr lang="en-US" dirty="0" err="1"/>
              <a:t>привести</a:t>
            </a:r>
            <a:r>
              <a:rPr lang="en-US" dirty="0"/>
              <a:t> к </a:t>
            </a:r>
            <a:r>
              <a:rPr lang="en-US" dirty="0" err="1"/>
              <a:t>некоторому</a:t>
            </a:r>
            <a:r>
              <a:rPr lang="en-US" dirty="0"/>
              <a:t> </a:t>
            </a:r>
            <a:r>
              <a:rPr lang="en-US" dirty="0" err="1"/>
              <a:t>усложнению</a:t>
            </a:r>
            <a:r>
              <a:rPr lang="en-US" dirty="0"/>
              <a:t>). 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 dirty="0" err="1"/>
              <a:t>Однако</a:t>
            </a:r>
            <a:r>
              <a:rPr lang="en-US" dirty="0"/>
              <a:t> </a:t>
            </a:r>
            <a:r>
              <a:rPr lang="en-US" dirty="0" err="1"/>
              <a:t>для</a:t>
            </a:r>
            <a:r>
              <a:rPr lang="en-US" dirty="0"/>
              <a:t> </a:t>
            </a:r>
            <a:r>
              <a:rPr lang="en-US" dirty="0" err="1"/>
              <a:t>кэш-памяти</a:t>
            </a:r>
            <a:r>
              <a:rPr lang="en-US" dirty="0"/>
              <a:t> с </a:t>
            </a:r>
            <a:r>
              <a:rPr lang="en-US" dirty="0" err="1"/>
              <a:t>обратным</a:t>
            </a:r>
            <a:r>
              <a:rPr lang="en-US" dirty="0"/>
              <a:t> </a:t>
            </a:r>
            <a:r>
              <a:rPr lang="en-US" dirty="0" err="1"/>
              <a:t>копированием</a:t>
            </a:r>
            <a:r>
              <a:rPr lang="en-US" dirty="0"/>
              <a:t> </a:t>
            </a:r>
            <a:r>
              <a:rPr lang="en-US" dirty="0" err="1"/>
              <a:t>задача</a:t>
            </a:r>
            <a:r>
              <a:rPr lang="en-US" dirty="0"/>
              <a:t> </a:t>
            </a:r>
            <a:r>
              <a:rPr lang="en-US" dirty="0" err="1"/>
              <a:t>нахождения</a:t>
            </a:r>
            <a:r>
              <a:rPr lang="en-US" dirty="0"/>
              <a:t> </a:t>
            </a:r>
            <a:r>
              <a:rPr lang="en-US" dirty="0" err="1"/>
              <a:t>последнего</a:t>
            </a:r>
            <a:r>
              <a:rPr lang="en-US" dirty="0"/>
              <a:t> </a:t>
            </a:r>
            <a:r>
              <a:rPr lang="en-US" dirty="0" err="1"/>
              <a:t>значения</a:t>
            </a:r>
            <a:r>
              <a:rPr lang="en-US" dirty="0"/>
              <a:t> </a:t>
            </a:r>
            <a:r>
              <a:rPr lang="en-US" dirty="0" err="1"/>
              <a:t>элемента</a:t>
            </a:r>
            <a:r>
              <a:rPr lang="en-US" dirty="0"/>
              <a:t> </a:t>
            </a:r>
            <a:r>
              <a:rPr lang="en-US" dirty="0" err="1"/>
              <a:t>данных</a:t>
            </a:r>
            <a:r>
              <a:rPr lang="ru-RU" dirty="0"/>
              <a:t> будет</a:t>
            </a:r>
            <a:r>
              <a:rPr lang="en-US" dirty="0"/>
              <a:t> </a:t>
            </a:r>
            <a:r>
              <a:rPr lang="en-US" dirty="0" err="1"/>
              <a:t>сложнее</a:t>
            </a:r>
            <a:r>
              <a:rPr lang="en-US" dirty="0"/>
              <a:t>, </a:t>
            </a:r>
            <a:r>
              <a:rPr lang="en-US" dirty="0" err="1"/>
              <a:t>поскольку</a:t>
            </a:r>
            <a:r>
              <a:rPr lang="en-US" dirty="0"/>
              <a:t> </a:t>
            </a:r>
            <a:r>
              <a:rPr lang="en-US" dirty="0" err="1"/>
              <a:t>это</a:t>
            </a:r>
            <a:r>
              <a:rPr lang="en-US" dirty="0"/>
              <a:t> </a:t>
            </a:r>
            <a:r>
              <a:rPr lang="en-US" dirty="0" err="1"/>
              <a:t>значение</a:t>
            </a:r>
            <a:r>
              <a:rPr lang="en-US" dirty="0"/>
              <a:t> </a:t>
            </a:r>
            <a:r>
              <a:rPr lang="en-US" dirty="0" err="1"/>
              <a:t>скорее</a:t>
            </a:r>
            <a:r>
              <a:rPr lang="en-US" dirty="0"/>
              <a:t> </a:t>
            </a:r>
            <a:r>
              <a:rPr lang="en-US" dirty="0" err="1"/>
              <a:t>всего</a:t>
            </a:r>
            <a:r>
              <a:rPr lang="en-US" dirty="0"/>
              <a:t> </a:t>
            </a:r>
            <a:r>
              <a:rPr lang="en-US" dirty="0" err="1"/>
              <a:t>находится</a:t>
            </a:r>
            <a:r>
              <a:rPr lang="en-US" dirty="0"/>
              <a:t> в </a:t>
            </a:r>
            <a:r>
              <a:rPr lang="en-US" dirty="0" err="1"/>
              <a:t>кэше</a:t>
            </a:r>
            <a:r>
              <a:rPr lang="en-US" dirty="0"/>
              <a:t>, а </a:t>
            </a:r>
            <a:r>
              <a:rPr lang="en-US" dirty="0" err="1"/>
              <a:t>не</a:t>
            </a:r>
            <a:r>
              <a:rPr lang="en-US" dirty="0"/>
              <a:t> в </a:t>
            </a:r>
            <a:r>
              <a:rPr lang="en-US" dirty="0" err="1"/>
              <a:t>памяти</a:t>
            </a:r>
            <a:r>
              <a:rPr lang="en-US" dirty="0"/>
              <a:t>. В </a:t>
            </a:r>
            <a:r>
              <a:rPr lang="en-US" dirty="0" err="1"/>
              <a:t>этом</a:t>
            </a:r>
            <a:r>
              <a:rPr lang="en-US" dirty="0"/>
              <a:t> </a:t>
            </a:r>
            <a:r>
              <a:rPr lang="en-US" dirty="0" err="1"/>
              <a:t>случае</a:t>
            </a:r>
            <a:r>
              <a:rPr lang="en-US" dirty="0"/>
              <a:t> </a:t>
            </a:r>
            <a:r>
              <a:rPr lang="en-US" dirty="0" err="1"/>
              <a:t>используется</a:t>
            </a:r>
            <a:r>
              <a:rPr lang="en-US" dirty="0"/>
              <a:t> </a:t>
            </a:r>
            <a:r>
              <a:rPr lang="en-US" dirty="0" err="1"/>
              <a:t>та</a:t>
            </a:r>
            <a:r>
              <a:rPr lang="en-US" dirty="0"/>
              <a:t> </a:t>
            </a:r>
            <a:r>
              <a:rPr lang="en-US" dirty="0" err="1"/>
              <a:t>же</a:t>
            </a:r>
            <a:r>
              <a:rPr lang="en-US" dirty="0"/>
              <a:t> </a:t>
            </a:r>
            <a:r>
              <a:rPr lang="en-US" dirty="0" err="1"/>
              <a:t>самая</a:t>
            </a:r>
            <a:r>
              <a:rPr lang="en-US" dirty="0"/>
              <a:t> </a:t>
            </a:r>
            <a:r>
              <a:rPr lang="en-US" dirty="0" err="1"/>
              <a:t>схема</a:t>
            </a:r>
            <a:r>
              <a:rPr lang="en-US" dirty="0"/>
              <a:t> </a:t>
            </a:r>
            <a:r>
              <a:rPr lang="en-US" dirty="0" err="1"/>
              <a:t>наблюдения</a:t>
            </a:r>
            <a:r>
              <a:rPr lang="en-US" dirty="0"/>
              <a:t>, </a:t>
            </a:r>
            <a:r>
              <a:rPr lang="en-US" dirty="0" err="1"/>
              <a:t>что</a:t>
            </a:r>
            <a:r>
              <a:rPr lang="en-US" dirty="0"/>
              <a:t> и </a:t>
            </a:r>
            <a:r>
              <a:rPr lang="en-US" dirty="0" err="1"/>
              <a:t>при</a:t>
            </a:r>
            <a:r>
              <a:rPr lang="en-US" dirty="0"/>
              <a:t> </a:t>
            </a:r>
            <a:r>
              <a:rPr lang="en-US" dirty="0" err="1"/>
              <a:t>записи</a:t>
            </a:r>
            <a:r>
              <a:rPr lang="en-US" dirty="0"/>
              <a:t>: </a:t>
            </a:r>
            <a:r>
              <a:rPr lang="en-US" dirty="0" err="1"/>
              <a:t>каждый</a:t>
            </a:r>
            <a:r>
              <a:rPr lang="en-US" dirty="0"/>
              <a:t> </a:t>
            </a:r>
            <a:r>
              <a:rPr lang="en-US" dirty="0" err="1"/>
              <a:t>процессор</a:t>
            </a:r>
            <a:r>
              <a:rPr lang="en-US" dirty="0"/>
              <a:t> </a:t>
            </a:r>
            <a:r>
              <a:rPr lang="en-US" i="1" dirty="0" err="1"/>
              <a:t>наблюдает</a:t>
            </a:r>
            <a:r>
              <a:rPr lang="en-US" i="1" dirty="0"/>
              <a:t> и </a:t>
            </a:r>
            <a:r>
              <a:rPr lang="en-US" i="1" dirty="0" err="1"/>
              <a:t>контролирует</a:t>
            </a:r>
            <a:r>
              <a:rPr lang="en-US" i="1" dirty="0"/>
              <a:t> </a:t>
            </a:r>
            <a:r>
              <a:rPr lang="en-US" i="1" dirty="0" err="1"/>
              <a:t>адреса</a:t>
            </a:r>
            <a:r>
              <a:rPr lang="en-US" dirty="0"/>
              <a:t>, </a:t>
            </a:r>
            <a:r>
              <a:rPr lang="en-US" dirty="0" err="1"/>
              <a:t>помещаемые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шину</a:t>
            </a:r>
            <a:r>
              <a:rPr lang="en-US" dirty="0"/>
              <a:t>. </a:t>
            </a:r>
            <a:r>
              <a:rPr lang="en-US" dirty="0" err="1"/>
              <a:t>Если</a:t>
            </a:r>
            <a:r>
              <a:rPr lang="en-US" dirty="0"/>
              <a:t> </a:t>
            </a:r>
            <a:r>
              <a:rPr lang="en-US" dirty="0" err="1"/>
              <a:t>процессор</a:t>
            </a:r>
            <a:r>
              <a:rPr lang="en-US" dirty="0"/>
              <a:t> </a:t>
            </a:r>
            <a:r>
              <a:rPr lang="en-US" dirty="0" err="1"/>
              <a:t>обнаруживает</a:t>
            </a:r>
            <a:r>
              <a:rPr lang="en-US" dirty="0"/>
              <a:t>, </a:t>
            </a:r>
            <a:r>
              <a:rPr lang="en-US" dirty="0" err="1"/>
              <a:t>что</a:t>
            </a:r>
            <a:r>
              <a:rPr lang="en-US" dirty="0"/>
              <a:t> </a:t>
            </a:r>
            <a:r>
              <a:rPr lang="en-US" dirty="0" err="1"/>
              <a:t>он</a:t>
            </a:r>
            <a:r>
              <a:rPr lang="en-US" dirty="0"/>
              <a:t> </a:t>
            </a:r>
            <a:r>
              <a:rPr lang="en-US" dirty="0" err="1"/>
              <a:t>имеет</a:t>
            </a:r>
            <a:r>
              <a:rPr lang="en-US" dirty="0"/>
              <a:t> </a:t>
            </a:r>
            <a:r>
              <a:rPr lang="en-US" dirty="0" err="1"/>
              <a:t>модифицированную</a:t>
            </a:r>
            <a:r>
              <a:rPr lang="en-US" dirty="0"/>
              <a:t> ("</a:t>
            </a:r>
            <a:r>
              <a:rPr lang="en-US" dirty="0" err="1"/>
              <a:t>грязную</a:t>
            </a:r>
            <a:r>
              <a:rPr lang="en-US" dirty="0"/>
              <a:t>") </a:t>
            </a:r>
            <a:r>
              <a:rPr lang="en-US" dirty="0" err="1"/>
              <a:t>копию</a:t>
            </a:r>
            <a:r>
              <a:rPr lang="en-US" dirty="0"/>
              <a:t> </a:t>
            </a:r>
            <a:r>
              <a:rPr lang="en-US" dirty="0" err="1"/>
              <a:t>блока</a:t>
            </a:r>
            <a:r>
              <a:rPr lang="en-US" dirty="0"/>
              <a:t> </a:t>
            </a:r>
            <a:r>
              <a:rPr lang="en-US" dirty="0" err="1"/>
              <a:t>кэш-памяти</a:t>
            </a:r>
            <a:r>
              <a:rPr lang="en-US" dirty="0"/>
              <a:t>, </a:t>
            </a:r>
            <a:r>
              <a:rPr lang="en-US" dirty="0" err="1"/>
              <a:t>то</a:t>
            </a:r>
            <a:r>
              <a:rPr lang="en-US" dirty="0"/>
              <a:t> </a:t>
            </a:r>
            <a:r>
              <a:rPr lang="en-US" dirty="0" err="1"/>
              <a:t>именно</a:t>
            </a:r>
            <a:r>
              <a:rPr lang="en-US" dirty="0"/>
              <a:t> </a:t>
            </a:r>
            <a:r>
              <a:rPr lang="en-US" dirty="0" err="1"/>
              <a:t>он</a:t>
            </a:r>
            <a:r>
              <a:rPr lang="en-US" dirty="0"/>
              <a:t> </a:t>
            </a:r>
            <a:r>
              <a:rPr lang="en-US" dirty="0" err="1"/>
              <a:t>должен</a:t>
            </a:r>
            <a:r>
              <a:rPr lang="en-US" dirty="0"/>
              <a:t> </a:t>
            </a:r>
            <a:r>
              <a:rPr lang="en-US" dirty="0" err="1"/>
              <a:t>обеспечить</a:t>
            </a:r>
            <a:r>
              <a:rPr lang="en-US" dirty="0"/>
              <a:t> </a:t>
            </a:r>
            <a:r>
              <a:rPr lang="en-US" dirty="0" err="1"/>
              <a:t>пересылку</a:t>
            </a:r>
            <a:r>
              <a:rPr lang="en-US" dirty="0"/>
              <a:t> </a:t>
            </a:r>
            <a:r>
              <a:rPr lang="en-US" dirty="0" err="1"/>
              <a:t>этого</a:t>
            </a:r>
            <a:r>
              <a:rPr lang="en-US" dirty="0"/>
              <a:t> </a:t>
            </a:r>
            <a:r>
              <a:rPr lang="en-US" dirty="0" err="1"/>
              <a:t>блока</a:t>
            </a:r>
            <a:r>
              <a:rPr lang="en-US" dirty="0"/>
              <a:t> в </a:t>
            </a:r>
            <a:r>
              <a:rPr lang="en-US" dirty="0" err="1"/>
              <a:t>ответ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запрос</a:t>
            </a:r>
            <a:r>
              <a:rPr lang="en-US" dirty="0"/>
              <a:t> </a:t>
            </a:r>
            <a:r>
              <a:rPr lang="en-US" dirty="0" err="1"/>
              <a:t>чтения</a:t>
            </a:r>
            <a:r>
              <a:rPr lang="en-US" dirty="0"/>
              <a:t> и </a:t>
            </a:r>
            <a:r>
              <a:rPr lang="en-US" b="1" dirty="0" err="1"/>
              <a:t>вызвать</a:t>
            </a:r>
            <a:r>
              <a:rPr lang="en-US" b="1" dirty="0"/>
              <a:t> </a:t>
            </a:r>
            <a:r>
              <a:rPr lang="en-US" b="1" dirty="0" err="1"/>
              <a:t>отмену</a:t>
            </a:r>
            <a:r>
              <a:rPr lang="en-US" b="1" dirty="0"/>
              <a:t> </a:t>
            </a:r>
            <a:r>
              <a:rPr lang="en-US" dirty="0" err="1"/>
              <a:t>обращения</a:t>
            </a:r>
            <a:r>
              <a:rPr lang="en-US" dirty="0"/>
              <a:t> к </a:t>
            </a:r>
            <a:r>
              <a:rPr lang="en-US" dirty="0" err="1"/>
              <a:t>основной</a:t>
            </a:r>
            <a:r>
              <a:rPr lang="en-US" dirty="0"/>
              <a:t> </a:t>
            </a:r>
            <a:r>
              <a:rPr lang="en-US" dirty="0" err="1"/>
              <a:t>памяти</a:t>
            </a:r>
            <a:r>
              <a:rPr lang="en-US" dirty="0"/>
              <a:t>. </a:t>
            </a:r>
            <a:endParaRPr lang="ru-RU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 dirty="0" err="1"/>
              <a:t>Поскольку</a:t>
            </a:r>
            <a:r>
              <a:rPr lang="en-US" dirty="0"/>
              <a:t> </a:t>
            </a:r>
            <a:r>
              <a:rPr lang="en-US" dirty="0" err="1"/>
              <a:t>кэши</a:t>
            </a:r>
            <a:r>
              <a:rPr lang="en-US" dirty="0"/>
              <a:t> с </a:t>
            </a:r>
            <a:r>
              <a:rPr lang="en-US" dirty="0" err="1"/>
              <a:t>обратным</a:t>
            </a:r>
            <a:r>
              <a:rPr lang="en-US" dirty="0"/>
              <a:t> </a:t>
            </a:r>
            <a:r>
              <a:rPr lang="en-US" dirty="0" err="1"/>
              <a:t>копированием</a:t>
            </a:r>
            <a:r>
              <a:rPr lang="en-US" dirty="0"/>
              <a:t> </a:t>
            </a:r>
            <a:r>
              <a:rPr lang="en-US" dirty="0" err="1"/>
              <a:t>предъявляют</a:t>
            </a:r>
            <a:r>
              <a:rPr lang="en-US" dirty="0"/>
              <a:t> </a:t>
            </a:r>
            <a:r>
              <a:rPr lang="en-US" dirty="0" err="1"/>
              <a:t>меньшие</a:t>
            </a:r>
            <a:r>
              <a:rPr lang="en-US" dirty="0"/>
              <a:t> </a:t>
            </a:r>
            <a:r>
              <a:rPr lang="en-US" dirty="0" err="1"/>
              <a:t>требования</a:t>
            </a:r>
            <a:r>
              <a:rPr lang="en-US" dirty="0"/>
              <a:t> к </a:t>
            </a:r>
            <a:r>
              <a:rPr lang="en-US" dirty="0" err="1"/>
              <a:t>полосе</a:t>
            </a:r>
            <a:r>
              <a:rPr lang="en-US" dirty="0"/>
              <a:t> </a:t>
            </a:r>
            <a:r>
              <a:rPr lang="en-US" dirty="0" err="1"/>
              <a:t>пропускания</a:t>
            </a:r>
            <a:r>
              <a:rPr lang="en-US" dirty="0"/>
              <a:t> </a:t>
            </a:r>
            <a:r>
              <a:rPr lang="en-US" dirty="0" err="1"/>
              <a:t>памяти</a:t>
            </a:r>
            <a:r>
              <a:rPr lang="en-US" dirty="0"/>
              <a:t>, </a:t>
            </a:r>
            <a:r>
              <a:rPr lang="en-US" dirty="0" err="1"/>
              <a:t>они</a:t>
            </a:r>
            <a:r>
              <a:rPr lang="en-US" dirty="0"/>
              <a:t> </a:t>
            </a:r>
            <a:r>
              <a:rPr lang="en-US" dirty="0" err="1"/>
              <a:t>намного</a:t>
            </a:r>
            <a:r>
              <a:rPr lang="en-US" dirty="0"/>
              <a:t> </a:t>
            </a:r>
            <a:r>
              <a:rPr lang="en-US" dirty="0" err="1"/>
              <a:t>предпочтительнее</a:t>
            </a:r>
            <a:r>
              <a:rPr lang="en-US" dirty="0"/>
              <a:t> в </a:t>
            </a:r>
            <a:r>
              <a:rPr lang="en-US" dirty="0" err="1"/>
              <a:t>мультипроцессорах</a:t>
            </a:r>
            <a:r>
              <a:rPr lang="en-US" dirty="0"/>
              <a:t>, </a:t>
            </a:r>
            <a:r>
              <a:rPr lang="en-US" dirty="0" err="1"/>
              <a:t>несмотря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некоторое</a:t>
            </a:r>
            <a:r>
              <a:rPr lang="en-US" dirty="0"/>
              <a:t> </a:t>
            </a:r>
            <a:r>
              <a:rPr lang="en-US" dirty="0" err="1"/>
              <a:t>увеличение</a:t>
            </a:r>
            <a:r>
              <a:rPr lang="en-US" dirty="0"/>
              <a:t> </a:t>
            </a:r>
            <a:r>
              <a:rPr lang="en-US" dirty="0" err="1"/>
              <a:t>сложности</a:t>
            </a:r>
            <a:r>
              <a:rPr lang="en-US" dirty="0"/>
              <a:t>. </a:t>
            </a:r>
            <a:endParaRPr lang="ru-RU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176" name="Google Shape;176;p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 dirty="0" err="1"/>
              <a:t>Эффективность</a:t>
            </a:r>
            <a:r>
              <a:rPr lang="en-US" dirty="0"/>
              <a:t> </a:t>
            </a:r>
            <a:r>
              <a:rPr lang="en-US" dirty="0" err="1"/>
              <a:t>той</a:t>
            </a:r>
            <a:r>
              <a:rPr lang="en-US" dirty="0"/>
              <a:t> </a:t>
            </a:r>
            <a:r>
              <a:rPr lang="en-US" dirty="0" err="1"/>
              <a:t>или</a:t>
            </a:r>
            <a:r>
              <a:rPr lang="en-US" dirty="0"/>
              <a:t> </a:t>
            </a:r>
            <a:r>
              <a:rPr lang="en-US" dirty="0" err="1"/>
              <a:t>иной</a:t>
            </a:r>
            <a:r>
              <a:rPr lang="en-US" dirty="0"/>
              <a:t> </a:t>
            </a:r>
            <a:r>
              <a:rPr lang="en-US" dirty="0" err="1"/>
              <a:t>системы</a:t>
            </a:r>
            <a:r>
              <a:rPr lang="en-US" dirty="0"/>
              <a:t> </a:t>
            </a:r>
            <a:r>
              <a:rPr lang="en-US" dirty="0" err="1"/>
              <a:t>кэш-памяти</a:t>
            </a:r>
            <a:r>
              <a:rPr lang="en-US" dirty="0"/>
              <a:t> </a:t>
            </a:r>
            <a:r>
              <a:rPr lang="en-US" b="1" dirty="0" err="1"/>
              <a:t>зависит</a:t>
            </a:r>
            <a:r>
              <a:rPr lang="en-US" dirty="0"/>
              <a:t> </a:t>
            </a:r>
            <a:r>
              <a:rPr lang="en-US" b="1" dirty="0" err="1"/>
              <a:t>от</a:t>
            </a:r>
            <a:r>
              <a:rPr lang="en-US" b="1" dirty="0"/>
              <a:t> </a:t>
            </a:r>
            <a:r>
              <a:rPr lang="en-US" b="1" dirty="0" err="1"/>
              <a:t>стратегии</a:t>
            </a:r>
            <a:r>
              <a:rPr lang="en-US" b="1" dirty="0"/>
              <a:t> </a:t>
            </a:r>
            <a:r>
              <a:rPr lang="en-US" b="1" dirty="0" err="1"/>
              <a:t>управлений</a:t>
            </a:r>
            <a:r>
              <a:rPr lang="en-US" b="1" dirty="0"/>
              <a:t> </a:t>
            </a:r>
            <a:r>
              <a:rPr lang="en-US" dirty="0" err="1"/>
              <a:t>памятью</a:t>
            </a:r>
            <a:r>
              <a:rPr lang="en-US" dirty="0"/>
              <a:t>. </a:t>
            </a:r>
            <a:r>
              <a:rPr lang="en-US" dirty="0" err="1"/>
              <a:t>Стратегия</a:t>
            </a:r>
            <a:r>
              <a:rPr lang="en-US" dirty="0"/>
              <a:t> </a:t>
            </a:r>
            <a:r>
              <a:rPr lang="en-US" dirty="0" err="1"/>
              <a:t>управления</a:t>
            </a:r>
            <a:r>
              <a:rPr lang="en-US" dirty="0"/>
              <a:t> </a:t>
            </a:r>
            <a:r>
              <a:rPr lang="en-US" dirty="0" err="1"/>
              <a:t>памятью</a:t>
            </a:r>
            <a:r>
              <a:rPr lang="en-US" dirty="0"/>
              <a:t> </a:t>
            </a:r>
            <a:r>
              <a:rPr lang="en-US" dirty="0" err="1"/>
              <a:t>подразумевает</a:t>
            </a:r>
            <a:r>
              <a:rPr lang="en-US" dirty="0"/>
              <a:t> </a:t>
            </a:r>
            <a:r>
              <a:rPr lang="en-US" dirty="0" err="1"/>
              <a:t>ответ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такие</a:t>
            </a:r>
            <a:r>
              <a:rPr lang="en-US" dirty="0"/>
              <a:t> </a:t>
            </a:r>
            <a:r>
              <a:rPr lang="en-US" dirty="0" err="1"/>
              <a:t>вопросы</a:t>
            </a:r>
            <a:r>
              <a:rPr lang="en-US" dirty="0"/>
              <a:t>: </a:t>
            </a:r>
            <a:r>
              <a:rPr lang="en-US" dirty="0" err="1"/>
              <a:t>выбор</a:t>
            </a:r>
            <a:r>
              <a:rPr lang="en-US" dirty="0"/>
              <a:t> </a:t>
            </a:r>
            <a:r>
              <a:rPr lang="en-US" dirty="0" err="1"/>
              <a:t>метода</a:t>
            </a:r>
            <a:r>
              <a:rPr lang="en-US" dirty="0"/>
              <a:t> </a:t>
            </a:r>
            <a:r>
              <a:rPr lang="en-US" dirty="0" err="1"/>
              <a:t>отображения</a:t>
            </a:r>
            <a:r>
              <a:rPr lang="en-US" dirty="0"/>
              <a:t> </a:t>
            </a:r>
            <a:r>
              <a:rPr lang="en-US" dirty="0" err="1"/>
              <a:t>основной</a:t>
            </a:r>
            <a:r>
              <a:rPr lang="en-US" dirty="0"/>
              <a:t> </a:t>
            </a:r>
            <a:r>
              <a:rPr lang="en-US" dirty="0" err="1"/>
              <a:t>памяти</a:t>
            </a:r>
            <a:r>
              <a:rPr lang="en-US" dirty="0"/>
              <a:t> в </a:t>
            </a:r>
            <a:r>
              <a:rPr lang="en-US" dirty="0" err="1"/>
              <a:t>кэше</a:t>
            </a:r>
            <a:r>
              <a:rPr lang="en-US" dirty="0"/>
              <a:t>; </a:t>
            </a:r>
            <a:r>
              <a:rPr lang="en-US" dirty="0" err="1"/>
              <a:t>алгоритм</a:t>
            </a:r>
            <a:r>
              <a:rPr lang="en-US" dirty="0"/>
              <a:t> </a:t>
            </a:r>
            <a:r>
              <a:rPr lang="en-US" dirty="0" err="1"/>
              <a:t>взаимодействия</a:t>
            </a:r>
            <a:r>
              <a:rPr lang="en-US" dirty="0"/>
              <a:t> </a:t>
            </a:r>
            <a:r>
              <a:rPr lang="en-US" dirty="0" err="1"/>
              <a:t>между</a:t>
            </a:r>
            <a:r>
              <a:rPr lang="en-US" dirty="0"/>
              <a:t> </a:t>
            </a:r>
            <a:r>
              <a:rPr lang="en-US" dirty="0" err="1"/>
              <a:t>медленной</a:t>
            </a:r>
            <a:r>
              <a:rPr lang="en-US" dirty="0"/>
              <a:t> </a:t>
            </a:r>
            <a:r>
              <a:rPr lang="en-US" dirty="0" err="1"/>
              <a:t>основной</a:t>
            </a:r>
            <a:r>
              <a:rPr lang="en-US" dirty="0"/>
              <a:t> и </a:t>
            </a:r>
            <a:r>
              <a:rPr lang="en-US" dirty="0" err="1"/>
              <a:t>быстрой</a:t>
            </a:r>
            <a:r>
              <a:rPr lang="en-US" dirty="0"/>
              <a:t> </a:t>
            </a:r>
            <a:r>
              <a:rPr lang="en-US" dirty="0" err="1"/>
              <a:t>кэш-памятью</a:t>
            </a:r>
            <a:r>
              <a:rPr lang="en-US" dirty="0"/>
              <a:t>; </a:t>
            </a:r>
            <a:r>
              <a:rPr lang="en-US" dirty="0" err="1"/>
              <a:t>выбор</a:t>
            </a:r>
            <a:r>
              <a:rPr lang="en-US" dirty="0"/>
              <a:t> </a:t>
            </a:r>
            <a:r>
              <a:rPr lang="en-US" dirty="0" err="1"/>
              <a:t>стратегии</a:t>
            </a:r>
            <a:r>
              <a:rPr lang="en-US" dirty="0"/>
              <a:t> </a:t>
            </a:r>
            <a:r>
              <a:rPr lang="en-US" dirty="0" err="1"/>
              <a:t>замещения</a:t>
            </a:r>
            <a:r>
              <a:rPr lang="en-US" dirty="0"/>
              <a:t> </a:t>
            </a:r>
            <a:r>
              <a:rPr lang="en-US" dirty="0" err="1"/>
              <a:t>информации</a:t>
            </a:r>
            <a:r>
              <a:rPr lang="en-US" dirty="0"/>
              <a:t> в </a:t>
            </a:r>
            <a:r>
              <a:rPr lang="en-US" dirty="0" err="1"/>
              <a:t>кэше</a:t>
            </a:r>
            <a:r>
              <a:rPr lang="en-US" dirty="0"/>
              <a:t>.</a:t>
            </a:r>
            <a:endParaRPr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182" name="Google Shape;182;p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1000"/>
              <a:buNone/>
            </a:pPr>
            <a:r>
              <a:rPr lang="en-US" sz="1000" dirty="0" err="1"/>
              <a:t>Для</a:t>
            </a:r>
            <a:r>
              <a:rPr lang="en-US" sz="1000" dirty="0"/>
              <a:t> </a:t>
            </a:r>
            <a:r>
              <a:rPr lang="en-US" sz="1000" dirty="0" err="1"/>
              <a:t>реализации</a:t>
            </a:r>
            <a:r>
              <a:rPr lang="en-US" sz="1000" dirty="0"/>
              <a:t> </a:t>
            </a:r>
            <a:r>
              <a:rPr lang="en-US" sz="1000" dirty="0" err="1"/>
              <a:t>процесса</a:t>
            </a:r>
            <a:r>
              <a:rPr lang="en-US" sz="1000" dirty="0"/>
              <a:t> </a:t>
            </a:r>
            <a:r>
              <a:rPr lang="en-US" sz="1000" dirty="0" err="1"/>
              <a:t>наблюдения</a:t>
            </a:r>
            <a:r>
              <a:rPr lang="en-US" sz="1000" dirty="0"/>
              <a:t> </a:t>
            </a:r>
            <a:r>
              <a:rPr lang="en-US" sz="1000" dirty="0" err="1"/>
              <a:t>могут</a:t>
            </a:r>
            <a:r>
              <a:rPr lang="en-US" sz="1000" dirty="0"/>
              <a:t> </a:t>
            </a:r>
            <a:r>
              <a:rPr lang="en-US" sz="1000" dirty="0" err="1"/>
              <a:t>быть</a:t>
            </a:r>
            <a:r>
              <a:rPr lang="en-US" sz="1000" dirty="0"/>
              <a:t> </a:t>
            </a:r>
            <a:r>
              <a:rPr lang="en-US" sz="1000" dirty="0" err="1"/>
              <a:t>использованы</a:t>
            </a:r>
            <a:r>
              <a:rPr lang="en-US" sz="1000" dirty="0"/>
              <a:t> </a:t>
            </a:r>
            <a:r>
              <a:rPr lang="en-US" sz="1000" dirty="0" err="1"/>
              <a:t>обычные</a:t>
            </a:r>
            <a:r>
              <a:rPr lang="en-US" sz="1000" dirty="0"/>
              <a:t> </a:t>
            </a:r>
            <a:r>
              <a:rPr lang="en-US" sz="1000" dirty="0" err="1"/>
              <a:t>теги</a:t>
            </a:r>
            <a:r>
              <a:rPr lang="en-US" sz="1000" dirty="0"/>
              <a:t> </a:t>
            </a:r>
            <a:r>
              <a:rPr lang="en-US" sz="1000" dirty="0" err="1"/>
              <a:t>кэша</a:t>
            </a:r>
            <a:r>
              <a:rPr lang="en-US" sz="1000" dirty="0"/>
              <a:t>. </a:t>
            </a:r>
            <a:r>
              <a:rPr lang="en-US" sz="1000" dirty="0" err="1"/>
              <a:t>Более</a:t>
            </a:r>
            <a:r>
              <a:rPr lang="en-US" sz="1000" dirty="0"/>
              <a:t> </a:t>
            </a:r>
            <a:r>
              <a:rPr lang="en-US" sz="1000" dirty="0" err="1"/>
              <a:t>того</a:t>
            </a:r>
            <a:r>
              <a:rPr lang="en-US" sz="1000" dirty="0"/>
              <a:t>, </a:t>
            </a:r>
            <a:r>
              <a:rPr lang="en-US" sz="1000" dirty="0" err="1"/>
              <a:t>упоминавшийся</a:t>
            </a:r>
            <a:r>
              <a:rPr lang="en-US" sz="1000" dirty="0"/>
              <a:t> </a:t>
            </a:r>
            <a:r>
              <a:rPr lang="en-US" sz="1000" dirty="0" err="1"/>
              <a:t>ранее</a:t>
            </a:r>
            <a:r>
              <a:rPr lang="en-US" sz="1000" dirty="0"/>
              <a:t> </a:t>
            </a:r>
            <a:r>
              <a:rPr lang="en-US" sz="1000" i="1" dirty="0" err="1"/>
              <a:t>бит</a:t>
            </a:r>
            <a:r>
              <a:rPr lang="en-US" sz="1000" i="1" dirty="0"/>
              <a:t> </a:t>
            </a:r>
            <a:r>
              <a:rPr lang="en-US" sz="1000" i="1" dirty="0" err="1"/>
              <a:t>достоверности</a:t>
            </a:r>
            <a:r>
              <a:rPr lang="en-US" sz="1000" i="1" dirty="0"/>
              <a:t> (valid bit),</a:t>
            </a:r>
            <a:r>
              <a:rPr lang="en-US" sz="1000" dirty="0"/>
              <a:t> </a:t>
            </a:r>
            <a:r>
              <a:rPr lang="en-US" sz="1000" dirty="0" err="1"/>
              <a:t>позволяет</a:t>
            </a:r>
            <a:r>
              <a:rPr lang="en-US" sz="1000" dirty="0"/>
              <a:t> </a:t>
            </a:r>
            <a:r>
              <a:rPr lang="en-US" sz="1000" dirty="0" err="1"/>
              <a:t>легко</a:t>
            </a:r>
            <a:r>
              <a:rPr lang="en-US" sz="1000" dirty="0"/>
              <a:t> </a:t>
            </a:r>
            <a:r>
              <a:rPr lang="en-US" sz="1000" dirty="0" err="1"/>
              <a:t>реализовать</a:t>
            </a:r>
            <a:r>
              <a:rPr lang="en-US" sz="1000" dirty="0"/>
              <a:t> </a:t>
            </a:r>
            <a:r>
              <a:rPr lang="en-US" sz="1000" dirty="0" err="1"/>
              <a:t>аннулирование</a:t>
            </a:r>
            <a:r>
              <a:rPr lang="en-US" sz="1000" dirty="0"/>
              <a:t>.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1000"/>
              <a:buNone/>
            </a:pPr>
            <a:r>
              <a:rPr lang="en-US" sz="1000" dirty="0" err="1"/>
              <a:t>Промахи</a:t>
            </a:r>
            <a:r>
              <a:rPr lang="en-US" sz="1000" dirty="0"/>
              <a:t> </a:t>
            </a:r>
            <a:r>
              <a:rPr lang="en-US" sz="1000" dirty="0" err="1"/>
              <a:t>операций</a:t>
            </a:r>
            <a:r>
              <a:rPr lang="en-US" sz="1000" dirty="0"/>
              <a:t> </a:t>
            </a:r>
            <a:r>
              <a:rPr lang="en-US" sz="1000" dirty="0" err="1"/>
              <a:t>чтения</a:t>
            </a:r>
            <a:r>
              <a:rPr lang="en-US" sz="1000" dirty="0"/>
              <a:t>, </a:t>
            </a:r>
            <a:r>
              <a:rPr lang="en-US" sz="1000" dirty="0" err="1"/>
              <a:t>вызванные</a:t>
            </a:r>
            <a:r>
              <a:rPr lang="en-US" sz="1000" dirty="0"/>
              <a:t> </a:t>
            </a:r>
            <a:r>
              <a:rPr lang="en-US" sz="1000" dirty="0" err="1"/>
              <a:t>либо</a:t>
            </a:r>
            <a:r>
              <a:rPr lang="en-US" sz="1000" dirty="0"/>
              <a:t> </a:t>
            </a:r>
            <a:r>
              <a:rPr lang="en-US" sz="1000" dirty="0" err="1"/>
              <a:t>аннулированием</a:t>
            </a:r>
            <a:r>
              <a:rPr lang="en-US" sz="1000" dirty="0"/>
              <a:t>, </a:t>
            </a:r>
            <a:r>
              <a:rPr lang="en-US" sz="1000" dirty="0" err="1"/>
              <a:t>либо</a:t>
            </a:r>
            <a:r>
              <a:rPr lang="en-US" sz="1000" dirty="0"/>
              <a:t> </a:t>
            </a:r>
            <a:r>
              <a:rPr lang="en-US" sz="1000" dirty="0" err="1"/>
              <a:t>каким-нибудь</a:t>
            </a:r>
            <a:r>
              <a:rPr lang="en-US" sz="1000" dirty="0"/>
              <a:t> </a:t>
            </a:r>
            <a:r>
              <a:rPr lang="en-US" sz="1000" dirty="0" err="1"/>
              <a:t>другим</a:t>
            </a:r>
            <a:r>
              <a:rPr lang="en-US" sz="1000" dirty="0"/>
              <a:t> </a:t>
            </a:r>
            <a:r>
              <a:rPr lang="en-US" sz="1000" dirty="0" err="1"/>
              <a:t>событием</a:t>
            </a:r>
            <a:r>
              <a:rPr lang="en-US" sz="1000" dirty="0"/>
              <a:t>, </a:t>
            </a:r>
            <a:r>
              <a:rPr lang="en-US" sz="1000" dirty="0" err="1"/>
              <a:t>также</a:t>
            </a:r>
            <a:r>
              <a:rPr lang="en-US" sz="1000" dirty="0"/>
              <a:t> </a:t>
            </a:r>
            <a:r>
              <a:rPr lang="en-US" sz="1000" dirty="0" err="1"/>
              <a:t>не</a:t>
            </a:r>
            <a:r>
              <a:rPr lang="en-US" sz="1000" dirty="0"/>
              <a:t> </a:t>
            </a:r>
            <a:r>
              <a:rPr lang="en-US" sz="1000" dirty="0" err="1"/>
              <a:t>сложны</a:t>
            </a:r>
            <a:r>
              <a:rPr lang="en-US" sz="1000" dirty="0"/>
              <a:t> </a:t>
            </a:r>
            <a:r>
              <a:rPr lang="en-US" sz="1000" dirty="0" err="1"/>
              <a:t>для</a:t>
            </a:r>
            <a:r>
              <a:rPr lang="en-US" sz="1000" dirty="0"/>
              <a:t> </a:t>
            </a:r>
            <a:r>
              <a:rPr lang="en-US" sz="1000" dirty="0" err="1"/>
              <a:t>понимания</a:t>
            </a:r>
            <a:r>
              <a:rPr lang="en-US" sz="1000" dirty="0"/>
              <a:t>, </a:t>
            </a:r>
            <a:r>
              <a:rPr lang="en-US" sz="1000" dirty="0" err="1"/>
              <a:t>поскольку</a:t>
            </a:r>
            <a:r>
              <a:rPr lang="en-US" sz="1000" dirty="0"/>
              <a:t> </a:t>
            </a:r>
            <a:r>
              <a:rPr lang="en-US" sz="1000" dirty="0" err="1"/>
              <a:t>они</a:t>
            </a:r>
            <a:r>
              <a:rPr lang="en-US" sz="1000" dirty="0"/>
              <a:t> </a:t>
            </a:r>
            <a:r>
              <a:rPr lang="en-US" sz="1000" dirty="0" err="1"/>
              <a:t>просто</a:t>
            </a:r>
            <a:r>
              <a:rPr lang="en-US" sz="1000" dirty="0"/>
              <a:t> </a:t>
            </a:r>
            <a:r>
              <a:rPr lang="en-US" sz="1000" dirty="0" err="1"/>
              <a:t>основаны</a:t>
            </a:r>
            <a:r>
              <a:rPr lang="en-US" sz="1000" dirty="0"/>
              <a:t> </a:t>
            </a:r>
            <a:r>
              <a:rPr lang="en-US" sz="1000" dirty="0" err="1"/>
              <a:t>на</a:t>
            </a:r>
            <a:r>
              <a:rPr lang="en-US" sz="1000" dirty="0"/>
              <a:t> </a:t>
            </a:r>
            <a:r>
              <a:rPr lang="en-US" sz="1000" dirty="0" err="1"/>
              <a:t>возможности</a:t>
            </a:r>
            <a:r>
              <a:rPr lang="en-US" sz="1000" dirty="0"/>
              <a:t> </a:t>
            </a:r>
            <a:r>
              <a:rPr lang="en-US" sz="1000" dirty="0" err="1"/>
              <a:t>наблюдения</a:t>
            </a:r>
            <a:r>
              <a:rPr lang="en-US" sz="1000" dirty="0"/>
              <a:t>. </a:t>
            </a:r>
            <a:r>
              <a:rPr lang="en-US" sz="1000" dirty="0" err="1"/>
              <a:t>Для</a:t>
            </a:r>
            <a:r>
              <a:rPr lang="en-US" sz="1000" dirty="0"/>
              <a:t> </a:t>
            </a:r>
            <a:r>
              <a:rPr lang="en-US" sz="1000" dirty="0" err="1"/>
              <a:t>операций</a:t>
            </a:r>
            <a:r>
              <a:rPr lang="en-US" sz="1000" dirty="0"/>
              <a:t> </a:t>
            </a:r>
            <a:r>
              <a:rPr lang="en-US" sz="1000" dirty="0" err="1"/>
              <a:t>записи</a:t>
            </a:r>
            <a:r>
              <a:rPr lang="en-US" sz="1000" dirty="0"/>
              <a:t> </a:t>
            </a:r>
            <a:r>
              <a:rPr lang="en-US" sz="1000" dirty="0" err="1"/>
              <a:t>мы</a:t>
            </a:r>
            <a:r>
              <a:rPr lang="en-US" sz="1000" dirty="0"/>
              <a:t> </a:t>
            </a:r>
            <a:r>
              <a:rPr lang="en-US" sz="1000" dirty="0" err="1"/>
              <a:t>хотели</a:t>
            </a:r>
            <a:r>
              <a:rPr lang="en-US" sz="1000" dirty="0"/>
              <a:t> </a:t>
            </a:r>
            <a:r>
              <a:rPr lang="en-US" sz="1000" dirty="0" err="1"/>
              <a:t>бы</a:t>
            </a:r>
            <a:r>
              <a:rPr lang="en-US" sz="1000" dirty="0"/>
              <a:t> </a:t>
            </a:r>
            <a:r>
              <a:rPr lang="en-US" sz="1000" dirty="0" err="1"/>
              <a:t>также</a:t>
            </a:r>
            <a:r>
              <a:rPr lang="en-US" sz="1000" dirty="0"/>
              <a:t> </a:t>
            </a:r>
            <a:r>
              <a:rPr lang="en-US" sz="1000" dirty="0" err="1"/>
              <a:t>знать</a:t>
            </a:r>
            <a:r>
              <a:rPr lang="en-US" sz="1000" dirty="0"/>
              <a:t>, </a:t>
            </a:r>
            <a:r>
              <a:rPr lang="en-US" sz="1000" dirty="0" err="1"/>
              <a:t>имеются</a:t>
            </a:r>
            <a:r>
              <a:rPr lang="en-US" sz="1000" dirty="0"/>
              <a:t> </a:t>
            </a:r>
            <a:r>
              <a:rPr lang="en-US" sz="1000" dirty="0" err="1"/>
              <a:t>ли</a:t>
            </a:r>
            <a:r>
              <a:rPr lang="en-US" sz="1000" dirty="0"/>
              <a:t> </a:t>
            </a:r>
            <a:r>
              <a:rPr lang="en-US" sz="1000" dirty="0" err="1"/>
              <a:t>другие</a:t>
            </a:r>
            <a:r>
              <a:rPr lang="en-US" sz="1000" dirty="0"/>
              <a:t> </a:t>
            </a:r>
            <a:r>
              <a:rPr lang="en-US" sz="1000" dirty="0" err="1"/>
              <a:t>кэшированные</a:t>
            </a:r>
            <a:r>
              <a:rPr lang="en-US" sz="1000" dirty="0"/>
              <a:t> </a:t>
            </a:r>
            <a:r>
              <a:rPr lang="en-US" sz="1000" dirty="0" err="1"/>
              <a:t>копии</a:t>
            </a:r>
            <a:r>
              <a:rPr lang="en-US" sz="1000" dirty="0"/>
              <a:t> </a:t>
            </a:r>
            <a:r>
              <a:rPr lang="en-US" sz="1000" dirty="0" err="1"/>
              <a:t>блока</a:t>
            </a:r>
            <a:r>
              <a:rPr lang="en-US" sz="1000" dirty="0"/>
              <a:t>, </a:t>
            </a:r>
            <a:r>
              <a:rPr lang="en-US" sz="1000" dirty="0" err="1"/>
              <a:t>поскольку</a:t>
            </a:r>
            <a:r>
              <a:rPr lang="en-US" sz="1000" dirty="0"/>
              <a:t> в </a:t>
            </a:r>
            <a:r>
              <a:rPr lang="en-US" sz="1000" dirty="0" err="1"/>
              <a:t>случае</a:t>
            </a:r>
            <a:r>
              <a:rPr lang="en-US" sz="1000" dirty="0"/>
              <a:t> </a:t>
            </a:r>
            <a:r>
              <a:rPr lang="en-US" sz="1000" dirty="0" err="1"/>
              <a:t>отсутствия</a:t>
            </a:r>
            <a:r>
              <a:rPr lang="en-US" sz="1000" dirty="0"/>
              <a:t> </a:t>
            </a:r>
            <a:r>
              <a:rPr lang="en-US" sz="1000" dirty="0" err="1"/>
              <a:t>таких</a:t>
            </a:r>
            <a:r>
              <a:rPr lang="en-US" sz="1000" dirty="0"/>
              <a:t> </a:t>
            </a:r>
            <a:r>
              <a:rPr lang="en-US" sz="1000" dirty="0" err="1"/>
              <a:t>копий</a:t>
            </a:r>
            <a:r>
              <a:rPr lang="en-US" sz="1000" dirty="0"/>
              <a:t>, </a:t>
            </a:r>
            <a:r>
              <a:rPr lang="en-US" sz="1000" dirty="0" err="1"/>
              <a:t>запись</a:t>
            </a:r>
            <a:r>
              <a:rPr lang="en-US" sz="1000" dirty="0"/>
              <a:t> </a:t>
            </a:r>
            <a:r>
              <a:rPr lang="en-US" sz="1000" dirty="0" err="1"/>
              <a:t>можно</a:t>
            </a:r>
            <a:r>
              <a:rPr lang="en-US" sz="1000" dirty="0"/>
              <a:t> </a:t>
            </a:r>
            <a:r>
              <a:rPr lang="en-US" sz="1000" dirty="0" err="1"/>
              <a:t>не</a:t>
            </a:r>
            <a:r>
              <a:rPr lang="en-US" sz="1000" dirty="0"/>
              <a:t> </a:t>
            </a:r>
            <a:r>
              <a:rPr lang="en-US" sz="1000" dirty="0" err="1"/>
              <a:t>посылать</a:t>
            </a:r>
            <a:r>
              <a:rPr lang="en-US" sz="1000" dirty="0"/>
              <a:t> </a:t>
            </a:r>
            <a:r>
              <a:rPr lang="en-US" sz="1000" dirty="0" err="1"/>
              <a:t>на</a:t>
            </a:r>
            <a:r>
              <a:rPr lang="en-US" sz="1000" dirty="0"/>
              <a:t> </a:t>
            </a:r>
            <a:r>
              <a:rPr lang="en-US" sz="1000" dirty="0" err="1"/>
              <a:t>шину</a:t>
            </a:r>
            <a:r>
              <a:rPr lang="en-US" sz="1000" dirty="0"/>
              <a:t>, </a:t>
            </a:r>
            <a:r>
              <a:rPr lang="en-US" sz="1000" dirty="0" err="1"/>
              <a:t>что</a:t>
            </a:r>
            <a:r>
              <a:rPr lang="en-US" sz="1000" dirty="0"/>
              <a:t> </a:t>
            </a:r>
            <a:r>
              <a:rPr lang="en-US" sz="1000" dirty="0" err="1"/>
              <a:t>сокращает</a:t>
            </a:r>
            <a:r>
              <a:rPr lang="en-US" sz="1000" dirty="0"/>
              <a:t> </a:t>
            </a:r>
            <a:r>
              <a:rPr lang="en-US" sz="1000" dirty="0" err="1"/>
              <a:t>время</a:t>
            </a:r>
            <a:r>
              <a:rPr lang="en-US" sz="1000" dirty="0"/>
              <a:t> </a:t>
            </a:r>
            <a:r>
              <a:rPr lang="en-US" sz="1000" dirty="0" err="1"/>
              <a:t>на</a:t>
            </a:r>
            <a:r>
              <a:rPr lang="en-US" sz="1000" dirty="0"/>
              <a:t> </a:t>
            </a:r>
            <a:r>
              <a:rPr lang="en-US" sz="1000" dirty="0" err="1"/>
              <a:t>выполнение</a:t>
            </a:r>
            <a:r>
              <a:rPr lang="en-US" sz="1000" dirty="0"/>
              <a:t> </a:t>
            </a:r>
            <a:r>
              <a:rPr lang="en-US" sz="1000" dirty="0" err="1"/>
              <a:t>записи</a:t>
            </a:r>
            <a:r>
              <a:rPr lang="en-US" sz="1000" dirty="0"/>
              <a:t>, а </a:t>
            </a:r>
            <a:r>
              <a:rPr lang="en-US" sz="1000" dirty="0" err="1"/>
              <a:t>также</a:t>
            </a:r>
            <a:r>
              <a:rPr lang="en-US" sz="1000" dirty="0"/>
              <a:t> </a:t>
            </a:r>
            <a:r>
              <a:rPr lang="en-US" sz="1000" dirty="0" err="1"/>
              <a:t>требуемую</a:t>
            </a:r>
            <a:r>
              <a:rPr lang="en-US" sz="1000" dirty="0"/>
              <a:t> </a:t>
            </a:r>
            <a:r>
              <a:rPr lang="en-US" sz="1000" dirty="0" err="1"/>
              <a:t>полосу</a:t>
            </a:r>
            <a:r>
              <a:rPr lang="en-US" sz="1000" dirty="0"/>
              <a:t> </a:t>
            </a:r>
            <a:r>
              <a:rPr lang="en-US" sz="1000" dirty="0" err="1"/>
              <a:t>пропускания</a:t>
            </a:r>
            <a:r>
              <a:rPr lang="en-US" sz="1000" dirty="0"/>
              <a:t>. 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1000"/>
              <a:buNone/>
            </a:pPr>
            <a:r>
              <a:rPr lang="en-US" sz="1000" dirty="0" err="1"/>
              <a:t>Чтобы</a:t>
            </a:r>
            <a:r>
              <a:rPr lang="en-US" sz="1000" dirty="0"/>
              <a:t> </a:t>
            </a:r>
            <a:r>
              <a:rPr lang="en-US" sz="1000" dirty="0" err="1"/>
              <a:t>отследить</a:t>
            </a:r>
            <a:r>
              <a:rPr lang="en-US" sz="1000" dirty="0"/>
              <a:t>, </a:t>
            </a:r>
            <a:r>
              <a:rPr lang="en-US" sz="1000" dirty="0" err="1"/>
              <a:t>является</a:t>
            </a:r>
            <a:r>
              <a:rPr lang="en-US" sz="1000" dirty="0"/>
              <a:t> </a:t>
            </a:r>
            <a:r>
              <a:rPr lang="en-US" sz="1000" dirty="0" err="1"/>
              <a:t>ли</a:t>
            </a:r>
            <a:r>
              <a:rPr lang="en-US" sz="1000" dirty="0"/>
              <a:t> </a:t>
            </a:r>
            <a:r>
              <a:rPr lang="en-US" sz="1000" dirty="0" err="1"/>
              <a:t>блок</a:t>
            </a:r>
            <a:r>
              <a:rPr lang="en-US" sz="1000" dirty="0"/>
              <a:t> </a:t>
            </a:r>
            <a:r>
              <a:rPr lang="en-US" sz="1000" dirty="0" err="1"/>
              <a:t>разделяемым</a:t>
            </a:r>
            <a:r>
              <a:rPr lang="en-US" sz="1000" dirty="0"/>
              <a:t>, </a:t>
            </a:r>
            <a:r>
              <a:rPr lang="en-US" sz="1000" dirty="0" err="1"/>
              <a:t>мы</a:t>
            </a:r>
            <a:r>
              <a:rPr lang="en-US" sz="1000" dirty="0"/>
              <a:t> </a:t>
            </a:r>
            <a:r>
              <a:rPr lang="en-US" sz="1000" dirty="0" err="1"/>
              <a:t>можем</a:t>
            </a:r>
            <a:r>
              <a:rPr lang="en-US" sz="1000" dirty="0"/>
              <a:t> </a:t>
            </a:r>
            <a:r>
              <a:rPr lang="en-US" sz="1000" dirty="0" err="1"/>
              <a:t>ввести</a:t>
            </a:r>
            <a:r>
              <a:rPr lang="en-US" sz="1000" dirty="0"/>
              <a:t> </a:t>
            </a:r>
            <a:r>
              <a:rPr lang="en-US" sz="1000" dirty="0" err="1"/>
              <a:t>дополнительный</a:t>
            </a:r>
            <a:r>
              <a:rPr lang="en-US" sz="1000" dirty="0"/>
              <a:t> </a:t>
            </a:r>
            <a:r>
              <a:rPr lang="en-US" sz="1000" dirty="0" err="1"/>
              <a:t>бит</a:t>
            </a:r>
            <a:r>
              <a:rPr lang="en-US" sz="1000" dirty="0"/>
              <a:t> </a:t>
            </a:r>
            <a:r>
              <a:rPr lang="en-US" sz="1000" dirty="0" err="1"/>
              <a:t>состояния</a:t>
            </a:r>
            <a:r>
              <a:rPr lang="en-US" sz="1000" dirty="0"/>
              <a:t> (shared), </a:t>
            </a:r>
            <a:r>
              <a:rPr lang="en-US" sz="1000" dirty="0" err="1"/>
              <a:t>связанный</a:t>
            </a:r>
            <a:r>
              <a:rPr lang="en-US" sz="1000" dirty="0"/>
              <a:t> с </a:t>
            </a:r>
            <a:r>
              <a:rPr lang="en-US" sz="1000" dirty="0" err="1"/>
              <a:t>каждым</a:t>
            </a:r>
            <a:r>
              <a:rPr lang="en-US" sz="1000" dirty="0"/>
              <a:t> </a:t>
            </a:r>
            <a:r>
              <a:rPr lang="en-US" sz="1000" dirty="0" err="1"/>
              <a:t>блоком</a:t>
            </a:r>
            <a:r>
              <a:rPr lang="en-US" sz="1000" dirty="0"/>
              <a:t>, </a:t>
            </a:r>
            <a:r>
              <a:rPr lang="en-US" sz="1000" dirty="0" err="1"/>
              <a:t>точно</a:t>
            </a:r>
            <a:r>
              <a:rPr lang="en-US" sz="1000" dirty="0"/>
              <a:t> </a:t>
            </a:r>
            <a:r>
              <a:rPr lang="en-US" sz="1000" dirty="0" err="1"/>
              <a:t>также</a:t>
            </a:r>
            <a:r>
              <a:rPr lang="en-US" sz="1000" dirty="0"/>
              <a:t> </a:t>
            </a:r>
            <a:r>
              <a:rPr lang="en-US" sz="1000" dirty="0" err="1"/>
              <a:t>как</a:t>
            </a:r>
            <a:r>
              <a:rPr lang="en-US" sz="1000" dirty="0"/>
              <a:t> </a:t>
            </a:r>
            <a:r>
              <a:rPr lang="en-US" sz="1000" dirty="0" err="1"/>
              <a:t>это</a:t>
            </a:r>
            <a:r>
              <a:rPr lang="en-US" sz="1000" dirty="0"/>
              <a:t> </a:t>
            </a:r>
            <a:r>
              <a:rPr lang="en-US" sz="1000" dirty="0" err="1"/>
              <a:t>делалось</a:t>
            </a:r>
            <a:r>
              <a:rPr lang="en-US" sz="1000" dirty="0"/>
              <a:t> </a:t>
            </a:r>
            <a:r>
              <a:rPr lang="en-US" sz="1000" dirty="0" err="1"/>
              <a:t>для</a:t>
            </a:r>
            <a:r>
              <a:rPr lang="en-US" sz="1000" dirty="0"/>
              <a:t> </a:t>
            </a:r>
            <a:r>
              <a:rPr lang="en-US" sz="1000" dirty="0" err="1"/>
              <a:t>битов</a:t>
            </a:r>
            <a:r>
              <a:rPr lang="en-US" sz="1000" dirty="0"/>
              <a:t> </a:t>
            </a:r>
            <a:r>
              <a:rPr lang="en-US" sz="1000" dirty="0" err="1"/>
              <a:t>достоверности</a:t>
            </a:r>
            <a:r>
              <a:rPr lang="en-US" sz="1000" dirty="0"/>
              <a:t> (valid) и </a:t>
            </a:r>
            <a:r>
              <a:rPr lang="en-US" sz="1000" dirty="0" err="1"/>
              <a:t>модификации</a:t>
            </a:r>
            <a:r>
              <a:rPr lang="en-US" sz="1000" dirty="0"/>
              <a:t> (modified </a:t>
            </a:r>
            <a:r>
              <a:rPr lang="en-US" sz="1000" dirty="0" err="1"/>
              <a:t>или</a:t>
            </a:r>
            <a:r>
              <a:rPr lang="en-US" sz="1000" dirty="0"/>
              <a:t> dirty) </a:t>
            </a:r>
            <a:r>
              <a:rPr lang="en-US" sz="1000" dirty="0" err="1"/>
              <a:t>блока</a:t>
            </a:r>
            <a:r>
              <a:rPr lang="en-US" sz="1000" dirty="0"/>
              <a:t>.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1000"/>
              <a:buNone/>
            </a:pPr>
            <a:r>
              <a:rPr lang="en-US" sz="1000" dirty="0" err="1"/>
              <a:t>Добавив</a:t>
            </a:r>
            <a:r>
              <a:rPr lang="en-US" sz="1000" dirty="0"/>
              <a:t> </a:t>
            </a:r>
            <a:r>
              <a:rPr lang="en-US" sz="1000" dirty="0" err="1"/>
              <a:t>бит</a:t>
            </a:r>
            <a:r>
              <a:rPr lang="en-US" sz="1000" dirty="0"/>
              <a:t> </a:t>
            </a:r>
            <a:r>
              <a:rPr lang="en-US" sz="1000" dirty="0" err="1"/>
              <a:t>состояния</a:t>
            </a:r>
            <a:r>
              <a:rPr lang="en-US" sz="1000" dirty="0"/>
              <a:t>, </a:t>
            </a:r>
            <a:r>
              <a:rPr lang="en-US" sz="1000" dirty="0" err="1"/>
              <a:t>определяющий</a:t>
            </a:r>
            <a:r>
              <a:rPr lang="en-US" sz="1000" dirty="0"/>
              <a:t> </a:t>
            </a:r>
            <a:r>
              <a:rPr lang="en-US" sz="1000" dirty="0" err="1"/>
              <a:t>является</a:t>
            </a:r>
            <a:r>
              <a:rPr lang="en-US" sz="1000" dirty="0"/>
              <a:t> </a:t>
            </a:r>
            <a:r>
              <a:rPr lang="en-US" sz="1000" dirty="0" err="1"/>
              <a:t>ли</a:t>
            </a:r>
            <a:r>
              <a:rPr lang="en-US" sz="1000" dirty="0"/>
              <a:t> </a:t>
            </a:r>
            <a:r>
              <a:rPr lang="en-US" sz="1000" dirty="0" err="1"/>
              <a:t>блок</a:t>
            </a:r>
            <a:r>
              <a:rPr lang="en-US" sz="1000" dirty="0"/>
              <a:t> </a:t>
            </a:r>
            <a:r>
              <a:rPr lang="en-US" sz="1000" dirty="0" err="1"/>
              <a:t>разделяемым</a:t>
            </a:r>
            <a:r>
              <a:rPr lang="en-US" sz="1000" dirty="0"/>
              <a:t>, </a:t>
            </a:r>
            <a:r>
              <a:rPr lang="en-US" sz="1000" dirty="0" err="1"/>
              <a:t>мы</a:t>
            </a:r>
            <a:r>
              <a:rPr lang="en-US" sz="1000" dirty="0"/>
              <a:t> </a:t>
            </a:r>
            <a:r>
              <a:rPr lang="en-US" sz="1000" dirty="0" err="1"/>
              <a:t>можем</a:t>
            </a:r>
            <a:r>
              <a:rPr lang="en-US" sz="1000" dirty="0"/>
              <a:t> </a:t>
            </a:r>
            <a:r>
              <a:rPr lang="en-US" sz="1000" dirty="0" err="1"/>
              <a:t>решить</a:t>
            </a:r>
            <a:r>
              <a:rPr lang="en-US" sz="1000" dirty="0"/>
              <a:t> </a:t>
            </a:r>
            <a:r>
              <a:rPr lang="en-US" sz="1000" dirty="0" err="1"/>
              <a:t>вопрос</a:t>
            </a:r>
            <a:r>
              <a:rPr lang="en-US" sz="1000" dirty="0"/>
              <a:t> о </a:t>
            </a:r>
            <a:r>
              <a:rPr lang="en-US" sz="1000" dirty="0" err="1"/>
              <a:t>том</a:t>
            </a:r>
            <a:r>
              <a:rPr lang="en-US" sz="1000" dirty="0"/>
              <a:t>, </a:t>
            </a:r>
            <a:r>
              <a:rPr lang="en-US" sz="1000" dirty="0" err="1"/>
              <a:t>должна</a:t>
            </a:r>
            <a:r>
              <a:rPr lang="en-US" sz="1000" dirty="0"/>
              <a:t> </a:t>
            </a:r>
            <a:r>
              <a:rPr lang="en-US" sz="1000" dirty="0" err="1"/>
              <a:t>ли</a:t>
            </a:r>
            <a:r>
              <a:rPr lang="en-US" sz="1000" dirty="0"/>
              <a:t> </a:t>
            </a:r>
            <a:r>
              <a:rPr lang="en-US" sz="1000" dirty="0" err="1"/>
              <a:t>запись</a:t>
            </a:r>
            <a:r>
              <a:rPr lang="en-US" sz="1000" dirty="0"/>
              <a:t> </a:t>
            </a:r>
            <a:r>
              <a:rPr lang="en-US" sz="1000" dirty="0" err="1"/>
              <a:t>генерировать</a:t>
            </a:r>
            <a:r>
              <a:rPr lang="en-US" sz="1000" dirty="0"/>
              <a:t> </a:t>
            </a:r>
            <a:r>
              <a:rPr lang="en-US" sz="1000" dirty="0" err="1"/>
              <a:t>операцию</a:t>
            </a:r>
            <a:r>
              <a:rPr lang="en-US" sz="1000" dirty="0"/>
              <a:t> </a:t>
            </a:r>
            <a:r>
              <a:rPr lang="en-US" sz="1000" dirty="0" err="1"/>
              <a:t>аннулирования</a:t>
            </a:r>
            <a:r>
              <a:rPr lang="en-US" sz="1000" dirty="0"/>
              <a:t> в </a:t>
            </a:r>
            <a:r>
              <a:rPr lang="en-US" sz="1000" dirty="0" err="1"/>
              <a:t>протоколе</a:t>
            </a:r>
            <a:r>
              <a:rPr lang="en-US" sz="1000" dirty="0"/>
              <a:t> с </a:t>
            </a:r>
            <a:r>
              <a:rPr lang="en-US" sz="1000" dirty="0" err="1"/>
              <a:t>аннулированием</a:t>
            </a:r>
            <a:r>
              <a:rPr lang="en-US" sz="1000" dirty="0"/>
              <a:t>, </a:t>
            </a:r>
            <a:r>
              <a:rPr lang="en-US" sz="1000" dirty="0" err="1"/>
              <a:t>или</a:t>
            </a:r>
            <a:r>
              <a:rPr lang="en-US" sz="1000" dirty="0"/>
              <a:t> </a:t>
            </a:r>
            <a:r>
              <a:rPr lang="en-US" sz="1000" dirty="0" err="1"/>
              <a:t>операцию</a:t>
            </a:r>
            <a:r>
              <a:rPr lang="en-US" sz="1000" dirty="0"/>
              <a:t> </a:t>
            </a:r>
            <a:r>
              <a:rPr lang="en-US" sz="1000" dirty="0" err="1"/>
              <a:t>трансляции</a:t>
            </a:r>
            <a:r>
              <a:rPr lang="en-US" sz="1000" dirty="0"/>
              <a:t> </a:t>
            </a:r>
            <a:r>
              <a:rPr lang="en-US" sz="1000" dirty="0" err="1"/>
              <a:t>при</a:t>
            </a:r>
            <a:r>
              <a:rPr lang="en-US" sz="1000" dirty="0"/>
              <a:t> </a:t>
            </a:r>
            <a:r>
              <a:rPr lang="en-US" sz="1000" dirty="0" err="1"/>
              <a:t>использовании</a:t>
            </a:r>
            <a:r>
              <a:rPr lang="en-US" sz="1000" dirty="0"/>
              <a:t> </a:t>
            </a:r>
            <a:r>
              <a:rPr lang="en-US" sz="1000" dirty="0" err="1"/>
              <a:t>протокола</a:t>
            </a:r>
            <a:r>
              <a:rPr lang="en-US" sz="1000" dirty="0"/>
              <a:t> с </a:t>
            </a:r>
            <a:r>
              <a:rPr lang="en-US" sz="1000" dirty="0" err="1"/>
              <a:t>обновлением</a:t>
            </a:r>
            <a:r>
              <a:rPr lang="en-US" sz="1000" dirty="0"/>
              <a:t>.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1000"/>
              <a:buNone/>
            </a:pPr>
            <a:r>
              <a:rPr lang="en-US" sz="1000" dirty="0" err="1"/>
              <a:t>Если</a:t>
            </a:r>
            <a:r>
              <a:rPr lang="en-US" sz="1000" dirty="0"/>
              <a:t> </a:t>
            </a:r>
            <a:r>
              <a:rPr lang="en-US" sz="1000" dirty="0" err="1"/>
              <a:t>происходит</a:t>
            </a:r>
            <a:r>
              <a:rPr lang="en-US" sz="1000" dirty="0"/>
              <a:t> </a:t>
            </a:r>
            <a:r>
              <a:rPr lang="en-US" sz="1000" dirty="0" err="1"/>
              <a:t>запись</a:t>
            </a:r>
            <a:r>
              <a:rPr lang="en-US" sz="1000" dirty="0"/>
              <a:t> в </a:t>
            </a:r>
            <a:r>
              <a:rPr lang="en-US" sz="1000" dirty="0" err="1"/>
              <a:t>блок</a:t>
            </a:r>
            <a:r>
              <a:rPr lang="en-US" sz="1000" dirty="0"/>
              <a:t>, </a:t>
            </a:r>
            <a:r>
              <a:rPr lang="en-US" sz="1000" dirty="0" err="1"/>
              <a:t>находящийся</a:t>
            </a:r>
            <a:r>
              <a:rPr lang="en-US" sz="1000" dirty="0"/>
              <a:t> в </a:t>
            </a:r>
            <a:r>
              <a:rPr lang="en-US" sz="1000" dirty="0" err="1"/>
              <a:t>состоянии</a:t>
            </a:r>
            <a:r>
              <a:rPr lang="en-US" sz="1000" dirty="0"/>
              <a:t> "</a:t>
            </a:r>
            <a:r>
              <a:rPr lang="en-US" sz="1000" dirty="0" err="1"/>
              <a:t>разделяемый</a:t>
            </a:r>
            <a:r>
              <a:rPr lang="en-US" sz="1000" dirty="0"/>
              <a:t>" </a:t>
            </a:r>
            <a:r>
              <a:rPr lang="en-US" sz="1000" dirty="0" err="1"/>
              <a:t>при</a:t>
            </a:r>
            <a:r>
              <a:rPr lang="en-US" sz="1000" dirty="0"/>
              <a:t> </a:t>
            </a:r>
            <a:r>
              <a:rPr lang="en-US" sz="1000" dirty="0" err="1"/>
              <a:t>использовании</a:t>
            </a:r>
            <a:r>
              <a:rPr lang="en-US" sz="1000" dirty="0"/>
              <a:t> </a:t>
            </a:r>
            <a:r>
              <a:rPr lang="en-US" sz="1000" dirty="0" err="1"/>
              <a:t>протокола</a:t>
            </a:r>
            <a:r>
              <a:rPr lang="en-US" sz="1000" dirty="0"/>
              <a:t> </a:t>
            </a:r>
            <a:r>
              <a:rPr lang="en-US" sz="1000" dirty="0" err="1"/>
              <a:t>записи</a:t>
            </a:r>
            <a:r>
              <a:rPr lang="en-US" sz="1000" dirty="0"/>
              <a:t> с </a:t>
            </a:r>
            <a:r>
              <a:rPr lang="en-US" sz="1000" dirty="0" err="1"/>
              <a:t>аннулированием</a:t>
            </a:r>
            <a:r>
              <a:rPr lang="en-US" sz="1000" dirty="0"/>
              <a:t>, </a:t>
            </a:r>
            <a:r>
              <a:rPr lang="en-US" sz="1000" dirty="0" err="1"/>
              <a:t>кэш</a:t>
            </a:r>
            <a:r>
              <a:rPr lang="en-US" sz="1000" dirty="0"/>
              <a:t> </a:t>
            </a:r>
            <a:r>
              <a:rPr lang="en-US" sz="1000" dirty="0" err="1"/>
              <a:t>формирует</a:t>
            </a:r>
            <a:r>
              <a:rPr lang="en-US" sz="1000" dirty="0"/>
              <a:t> </a:t>
            </a:r>
            <a:r>
              <a:rPr lang="en-US" sz="1000" dirty="0" err="1"/>
              <a:t>на</a:t>
            </a:r>
            <a:r>
              <a:rPr lang="en-US" sz="1000" dirty="0"/>
              <a:t> </a:t>
            </a:r>
            <a:r>
              <a:rPr lang="en-US" sz="1000" dirty="0" err="1"/>
              <a:t>шине</a:t>
            </a:r>
            <a:r>
              <a:rPr lang="en-US" sz="1000" dirty="0"/>
              <a:t> </a:t>
            </a:r>
            <a:r>
              <a:rPr lang="en-US" sz="1000" dirty="0" err="1"/>
              <a:t>операцию</a:t>
            </a:r>
            <a:r>
              <a:rPr lang="en-US" sz="1000" dirty="0"/>
              <a:t> </a:t>
            </a:r>
            <a:r>
              <a:rPr lang="en-US" sz="1000" dirty="0" err="1"/>
              <a:t>аннулирования</a:t>
            </a:r>
            <a:r>
              <a:rPr lang="en-US" sz="1000" dirty="0"/>
              <a:t> и </a:t>
            </a:r>
            <a:r>
              <a:rPr lang="en-US" sz="1000" dirty="0" err="1"/>
              <a:t>помечает</a:t>
            </a:r>
            <a:r>
              <a:rPr lang="en-US" sz="1000" dirty="0"/>
              <a:t> </a:t>
            </a:r>
            <a:r>
              <a:rPr lang="en-US" sz="1000" dirty="0" err="1"/>
              <a:t>блок</a:t>
            </a:r>
            <a:r>
              <a:rPr lang="en-US" sz="1000" dirty="0"/>
              <a:t> </a:t>
            </a:r>
            <a:r>
              <a:rPr lang="en-US" sz="1000" dirty="0" err="1"/>
              <a:t>как</a:t>
            </a:r>
            <a:r>
              <a:rPr lang="en-US" sz="1000" dirty="0"/>
              <a:t> </a:t>
            </a:r>
            <a:r>
              <a:rPr lang="en-US" sz="1000" i="1" dirty="0" err="1"/>
              <a:t>частный</a:t>
            </a:r>
            <a:r>
              <a:rPr lang="en-US" sz="1000" dirty="0"/>
              <a:t> (private).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1000"/>
              <a:buNone/>
            </a:pPr>
            <a:r>
              <a:rPr lang="en-US" sz="1000" dirty="0" err="1"/>
              <a:t>Никаких</a:t>
            </a:r>
            <a:r>
              <a:rPr lang="en-US" sz="1000" dirty="0"/>
              <a:t> </a:t>
            </a:r>
            <a:r>
              <a:rPr lang="en-US" sz="1000" dirty="0" err="1"/>
              <a:t>последующих</a:t>
            </a:r>
            <a:r>
              <a:rPr lang="en-US" sz="1000" dirty="0"/>
              <a:t> </a:t>
            </a:r>
            <a:r>
              <a:rPr lang="en-US" sz="1000" dirty="0" err="1"/>
              <a:t>операций</a:t>
            </a:r>
            <a:r>
              <a:rPr lang="en-US" sz="1000" dirty="0"/>
              <a:t> </a:t>
            </a:r>
            <a:r>
              <a:rPr lang="en-US" sz="1000" dirty="0" err="1"/>
              <a:t>аннулирования</a:t>
            </a:r>
            <a:r>
              <a:rPr lang="en-US" sz="1000" dirty="0"/>
              <a:t> </a:t>
            </a:r>
            <a:r>
              <a:rPr lang="en-US" sz="1000" dirty="0" err="1"/>
              <a:t>этого</a:t>
            </a:r>
            <a:r>
              <a:rPr lang="en-US" sz="1000" dirty="0"/>
              <a:t> </a:t>
            </a:r>
            <a:r>
              <a:rPr lang="en-US" sz="1000" dirty="0" err="1"/>
              <a:t>блока</a:t>
            </a:r>
            <a:r>
              <a:rPr lang="en-US" sz="1000" dirty="0"/>
              <a:t> </a:t>
            </a:r>
            <a:r>
              <a:rPr lang="en-US" sz="1000" dirty="0" err="1"/>
              <a:t>данный</a:t>
            </a:r>
            <a:r>
              <a:rPr lang="en-US" sz="1000" dirty="0"/>
              <a:t> </a:t>
            </a:r>
            <a:r>
              <a:rPr lang="en-US" sz="1000" dirty="0" err="1"/>
              <a:t>процессор</a:t>
            </a:r>
            <a:r>
              <a:rPr lang="en-US" sz="1000" dirty="0"/>
              <a:t> </a:t>
            </a:r>
            <a:r>
              <a:rPr lang="en-US" sz="1000" dirty="0" err="1"/>
              <a:t>посылать</a:t>
            </a:r>
            <a:r>
              <a:rPr lang="en-US" sz="1000" dirty="0"/>
              <a:t> </a:t>
            </a:r>
            <a:r>
              <a:rPr lang="en-US" sz="1000" dirty="0" err="1"/>
              <a:t>больше</a:t>
            </a:r>
            <a:r>
              <a:rPr lang="en-US" sz="1000" dirty="0"/>
              <a:t> </a:t>
            </a:r>
            <a:r>
              <a:rPr lang="en-US" sz="1000" dirty="0" err="1"/>
              <a:t>не</a:t>
            </a:r>
            <a:r>
              <a:rPr lang="en-US" sz="1000" dirty="0"/>
              <a:t> </a:t>
            </a:r>
            <a:r>
              <a:rPr lang="en-US" sz="1000" dirty="0" err="1"/>
              <a:t>будет</a:t>
            </a:r>
            <a:r>
              <a:rPr lang="en-US" sz="1000" dirty="0"/>
              <a:t>. </a:t>
            </a:r>
            <a:r>
              <a:rPr lang="en-US" sz="1000" dirty="0" err="1"/>
              <a:t>Процессор</a:t>
            </a:r>
            <a:r>
              <a:rPr lang="en-US" sz="1000" dirty="0"/>
              <a:t> с </a:t>
            </a:r>
            <a:r>
              <a:rPr lang="en-US" sz="1000" i="1" dirty="0" err="1"/>
              <a:t>исключительной</a:t>
            </a:r>
            <a:r>
              <a:rPr lang="en-US" sz="1000" dirty="0"/>
              <a:t> (exclusive) </a:t>
            </a:r>
            <a:r>
              <a:rPr lang="en-US" sz="1000" dirty="0" err="1"/>
              <a:t>копией</a:t>
            </a:r>
            <a:r>
              <a:rPr lang="en-US" sz="1000" dirty="0"/>
              <a:t> </a:t>
            </a:r>
            <a:r>
              <a:rPr lang="en-US" sz="1000" dirty="0" err="1"/>
              <a:t>блока</a:t>
            </a:r>
            <a:r>
              <a:rPr lang="en-US" sz="1000" dirty="0"/>
              <a:t> </a:t>
            </a:r>
            <a:r>
              <a:rPr lang="en-US" sz="1000" dirty="0" err="1"/>
              <a:t>кэш-памяти</a:t>
            </a:r>
            <a:r>
              <a:rPr lang="en-US" sz="1000" dirty="0"/>
              <a:t> </a:t>
            </a:r>
            <a:r>
              <a:rPr lang="en-US" sz="1000" dirty="0" err="1"/>
              <a:t>обычно</a:t>
            </a:r>
            <a:r>
              <a:rPr lang="en-US" sz="1000" dirty="0"/>
              <a:t> </a:t>
            </a:r>
            <a:r>
              <a:rPr lang="en-US" sz="1000" dirty="0" err="1"/>
              <a:t>называется</a:t>
            </a:r>
            <a:r>
              <a:rPr lang="en-US" sz="1000" dirty="0"/>
              <a:t> "</a:t>
            </a:r>
            <a:r>
              <a:rPr lang="en-US" sz="1000" dirty="0" err="1"/>
              <a:t>владельцем</a:t>
            </a:r>
            <a:r>
              <a:rPr lang="en-US" sz="1000" dirty="0"/>
              <a:t>" (owner) </a:t>
            </a:r>
            <a:r>
              <a:rPr lang="en-US" sz="1000" dirty="0" err="1"/>
              <a:t>блока</a:t>
            </a:r>
            <a:r>
              <a:rPr lang="en-US" sz="1000" dirty="0"/>
              <a:t> </a:t>
            </a:r>
            <a:r>
              <a:rPr lang="en-US" sz="1000" dirty="0" err="1"/>
              <a:t>кэш-памяти</a:t>
            </a:r>
            <a:r>
              <a:rPr lang="en-US" sz="1000" dirty="0"/>
              <a:t>. </a:t>
            </a:r>
            <a:endParaRPr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188" name="Google Shape;188;p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 dirty="0" err="1"/>
              <a:t>Для</a:t>
            </a:r>
            <a:r>
              <a:rPr lang="en-US" dirty="0"/>
              <a:t> </a:t>
            </a:r>
            <a:r>
              <a:rPr lang="en-US" dirty="0" err="1"/>
              <a:t>обеспечения</a:t>
            </a:r>
            <a:r>
              <a:rPr lang="en-US" dirty="0"/>
              <a:t> </a:t>
            </a:r>
            <a:r>
              <a:rPr lang="en-US" dirty="0" err="1"/>
              <a:t>когерентности</a:t>
            </a:r>
            <a:r>
              <a:rPr lang="en-US" dirty="0"/>
              <a:t> </a:t>
            </a:r>
            <a:r>
              <a:rPr lang="en-US" dirty="0" err="1"/>
              <a:t>памяти</a:t>
            </a:r>
            <a:r>
              <a:rPr lang="en-US" dirty="0"/>
              <a:t> </a:t>
            </a:r>
            <a:r>
              <a:rPr lang="en-US" dirty="0" err="1"/>
              <a:t>модели</a:t>
            </a:r>
            <a:r>
              <a:rPr lang="en-US" dirty="0"/>
              <a:t> ВС с </a:t>
            </a:r>
            <a:r>
              <a:rPr lang="en-US" dirty="0" err="1"/>
              <a:t>раздельными</a:t>
            </a:r>
            <a:r>
              <a:rPr lang="en-US" dirty="0"/>
              <a:t> </a:t>
            </a:r>
            <a:r>
              <a:rPr lang="en-US" dirty="0" err="1"/>
              <a:t>кэшами</a:t>
            </a:r>
            <a:r>
              <a:rPr lang="en-US" dirty="0"/>
              <a:t> и </a:t>
            </a:r>
            <a:r>
              <a:rPr lang="en-US" dirty="0" err="1"/>
              <a:t>общей</a:t>
            </a:r>
            <a:r>
              <a:rPr lang="en-US" dirty="0"/>
              <a:t> </a:t>
            </a:r>
            <a:r>
              <a:rPr lang="en-US" dirty="0" err="1"/>
              <a:t>памятью</a:t>
            </a:r>
            <a:r>
              <a:rPr lang="en-US" dirty="0"/>
              <a:t> </a:t>
            </a:r>
            <a:r>
              <a:rPr lang="en-US" dirty="0" err="1"/>
              <a:t>можно</a:t>
            </a:r>
            <a:r>
              <a:rPr lang="en-US" dirty="0"/>
              <a:t> </a:t>
            </a:r>
            <a:r>
              <a:rPr lang="en-US" dirty="0" err="1"/>
              <a:t>использовать</a:t>
            </a:r>
            <a:r>
              <a:rPr lang="en-US" dirty="0"/>
              <a:t> </a:t>
            </a:r>
            <a:r>
              <a:rPr lang="en-US" dirty="0" err="1"/>
              <a:t>алгоритм</a:t>
            </a:r>
            <a:r>
              <a:rPr lang="en-US" dirty="0"/>
              <a:t> MESI (Modified, Exclusive, Shared, Invalid) [5]. </a:t>
            </a:r>
            <a:r>
              <a:rPr lang="en-US" dirty="0" err="1"/>
              <a:t>Алгоритм</a:t>
            </a:r>
            <a:r>
              <a:rPr lang="en-US" dirty="0"/>
              <a:t> MESI </a:t>
            </a:r>
            <a:r>
              <a:rPr lang="en-US" dirty="0" err="1"/>
              <a:t>представляет</a:t>
            </a:r>
            <a:r>
              <a:rPr lang="en-US" dirty="0"/>
              <a:t> </a:t>
            </a:r>
            <a:r>
              <a:rPr lang="en-US" dirty="0" err="1"/>
              <a:t>собой</a:t>
            </a:r>
            <a:r>
              <a:rPr lang="en-US" dirty="0"/>
              <a:t> </a:t>
            </a:r>
            <a:r>
              <a:rPr lang="en-US" dirty="0" err="1"/>
              <a:t>организацию</a:t>
            </a:r>
            <a:r>
              <a:rPr lang="en-US" dirty="0"/>
              <a:t> </a:t>
            </a:r>
            <a:r>
              <a:rPr lang="en-US" dirty="0" err="1"/>
              <a:t>когерентности</a:t>
            </a:r>
            <a:r>
              <a:rPr lang="en-US" dirty="0"/>
              <a:t> </a:t>
            </a:r>
            <a:r>
              <a:rPr lang="en-US" dirty="0" err="1"/>
              <a:t>кэш-памяти</a:t>
            </a:r>
            <a:r>
              <a:rPr lang="en-US" dirty="0"/>
              <a:t> с </a:t>
            </a:r>
            <a:r>
              <a:rPr lang="en-US" dirty="0" err="1"/>
              <a:t>обратной</a:t>
            </a:r>
            <a:r>
              <a:rPr lang="en-US" dirty="0"/>
              <a:t> </a:t>
            </a:r>
            <a:r>
              <a:rPr lang="en-US" dirty="0" err="1"/>
              <a:t>записью</a:t>
            </a:r>
            <a:r>
              <a:rPr lang="en-US" dirty="0"/>
              <a:t>. </a:t>
            </a:r>
            <a:r>
              <a:rPr lang="en-US" dirty="0" err="1"/>
              <a:t>Этот</a:t>
            </a:r>
            <a:r>
              <a:rPr lang="en-US" dirty="0"/>
              <a:t> </a:t>
            </a:r>
            <a:r>
              <a:rPr lang="en-US" dirty="0" err="1"/>
              <a:t>алгоритм</a:t>
            </a:r>
            <a:r>
              <a:rPr lang="en-US" dirty="0"/>
              <a:t> </a:t>
            </a:r>
            <a:r>
              <a:rPr lang="en-US" dirty="0" err="1"/>
              <a:t>предотвращает</a:t>
            </a:r>
            <a:r>
              <a:rPr lang="en-US" dirty="0"/>
              <a:t> </a:t>
            </a:r>
            <a:r>
              <a:rPr lang="en-US" dirty="0" err="1"/>
              <a:t>лишние</a:t>
            </a:r>
            <a:r>
              <a:rPr lang="en-US" dirty="0"/>
              <a:t> </a:t>
            </a:r>
            <a:r>
              <a:rPr lang="en-US" dirty="0" err="1"/>
              <a:t>передачи</a:t>
            </a:r>
            <a:r>
              <a:rPr lang="en-US" dirty="0"/>
              <a:t> </a:t>
            </a:r>
            <a:r>
              <a:rPr lang="en-US" dirty="0" err="1"/>
              <a:t>данных</a:t>
            </a:r>
            <a:r>
              <a:rPr lang="en-US" dirty="0"/>
              <a:t> </a:t>
            </a:r>
            <a:r>
              <a:rPr lang="en-US" dirty="0" err="1"/>
              <a:t>между</a:t>
            </a:r>
            <a:r>
              <a:rPr lang="en-US" dirty="0"/>
              <a:t> </a:t>
            </a:r>
            <a:r>
              <a:rPr lang="en-US" dirty="0" err="1"/>
              <a:t>кэш-памятью</a:t>
            </a:r>
            <a:r>
              <a:rPr lang="en-US" dirty="0"/>
              <a:t> и </a:t>
            </a:r>
            <a:r>
              <a:rPr lang="en-US" dirty="0" err="1"/>
              <a:t>основной</a:t>
            </a:r>
            <a:r>
              <a:rPr lang="en-US" dirty="0"/>
              <a:t> </a:t>
            </a:r>
            <a:r>
              <a:rPr lang="en-US" dirty="0" err="1"/>
              <a:t>памятью</a:t>
            </a:r>
            <a:r>
              <a:rPr lang="en-US" dirty="0"/>
              <a:t>. </a:t>
            </a:r>
            <a:r>
              <a:rPr lang="en-US" dirty="0" err="1"/>
              <a:t>Так</a:t>
            </a:r>
            <a:r>
              <a:rPr lang="en-US" dirty="0"/>
              <a:t>, </a:t>
            </a:r>
            <a:r>
              <a:rPr lang="en-US" dirty="0" err="1"/>
              <a:t>если</a:t>
            </a:r>
            <a:r>
              <a:rPr lang="en-US" dirty="0"/>
              <a:t> </a:t>
            </a:r>
            <a:r>
              <a:rPr lang="en-US" dirty="0" err="1"/>
              <a:t>данные</a:t>
            </a:r>
            <a:r>
              <a:rPr lang="en-US" dirty="0"/>
              <a:t> в </a:t>
            </a:r>
            <a:r>
              <a:rPr lang="en-US" dirty="0" err="1"/>
              <a:t>кэш-памяти</a:t>
            </a:r>
            <a:r>
              <a:rPr lang="en-US" dirty="0"/>
              <a:t> </a:t>
            </a:r>
            <a:r>
              <a:rPr lang="en-US" dirty="0" err="1"/>
              <a:t>не</a:t>
            </a:r>
            <a:r>
              <a:rPr lang="en-US" dirty="0"/>
              <a:t> </a:t>
            </a:r>
            <a:r>
              <a:rPr lang="en-US" dirty="0" err="1"/>
              <a:t>изменялись</a:t>
            </a:r>
            <a:r>
              <a:rPr lang="en-US" dirty="0"/>
              <a:t>, </a:t>
            </a:r>
            <a:r>
              <a:rPr lang="en-US" dirty="0" err="1"/>
              <a:t>то</a:t>
            </a:r>
            <a:r>
              <a:rPr lang="en-US" dirty="0"/>
              <a:t> </a:t>
            </a:r>
            <a:r>
              <a:rPr lang="en-US" dirty="0" err="1"/>
              <a:t>незачем</a:t>
            </a:r>
            <a:r>
              <a:rPr lang="en-US" dirty="0"/>
              <a:t> </a:t>
            </a:r>
            <a:r>
              <a:rPr lang="en-US" dirty="0" err="1"/>
              <a:t>их</a:t>
            </a:r>
            <a:r>
              <a:rPr lang="en-US" dirty="0"/>
              <a:t> </a:t>
            </a:r>
            <a:r>
              <a:rPr lang="en-US" dirty="0" err="1"/>
              <a:t>пересылать</a:t>
            </a:r>
            <a:r>
              <a:rPr lang="en-US" dirty="0"/>
              <a:t>.</a:t>
            </a:r>
            <a:endParaRPr dirty="0"/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 dirty="0" err="1"/>
              <a:t>Каждая</a:t>
            </a:r>
            <a:r>
              <a:rPr lang="en-US" dirty="0"/>
              <a:t> </a:t>
            </a:r>
            <a:r>
              <a:rPr lang="en-US" dirty="0" err="1"/>
              <a:t>строка</a:t>
            </a:r>
            <a:r>
              <a:rPr lang="en-US" dirty="0"/>
              <a:t> </a:t>
            </a:r>
            <a:r>
              <a:rPr lang="en-US" dirty="0" err="1"/>
              <a:t>кэш-памяти</a:t>
            </a:r>
            <a:r>
              <a:rPr lang="en-US" dirty="0"/>
              <a:t> ВМ </a:t>
            </a:r>
            <a:r>
              <a:rPr lang="en-US" dirty="0" err="1"/>
              <a:t>может</a:t>
            </a:r>
            <a:r>
              <a:rPr lang="en-US" dirty="0"/>
              <a:t> </a:t>
            </a:r>
            <a:r>
              <a:rPr lang="en-US" dirty="0" err="1"/>
              <a:t>находиться</a:t>
            </a:r>
            <a:r>
              <a:rPr lang="en-US" dirty="0"/>
              <a:t> в </a:t>
            </a:r>
            <a:r>
              <a:rPr lang="en-US" dirty="0" err="1"/>
              <a:t>одном</a:t>
            </a:r>
            <a:r>
              <a:rPr lang="en-US" dirty="0"/>
              <a:t> </a:t>
            </a:r>
            <a:r>
              <a:rPr lang="en-US" dirty="0" err="1"/>
              <a:t>из</a:t>
            </a:r>
            <a:r>
              <a:rPr lang="en-US" dirty="0"/>
              <a:t> </a:t>
            </a:r>
            <a:r>
              <a:rPr lang="en-US" dirty="0" err="1"/>
              <a:t>следующих</a:t>
            </a:r>
            <a:r>
              <a:rPr lang="en-US" dirty="0"/>
              <a:t> </a:t>
            </a:r>
            <a:r>
              <a:rPr lang="en-US" dirty="0" err="1"/>
              <a:t>состояний</a:t>
            </a:r>
            <a:r>
              <a:rPr lang="en-US" dirty="0"/>
              <a:t>:</a:t>
            </a:r>
            <a:endParaRPr dirty="0"/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 dirty="0"/>
              <a:t>М - </a:t>
            </a:r>
            <a:r>
              <a:rPr lang="en-US" dirty="0" err="1"/>
              <a:t>строка</a:t>
            </a:r>
            <a:r>
              <a:rPr lang="en-US" dirty="0"/>
              <a:t> </a:t>
            </a:r>
            <a:r>
              <a:rPr lang="en-US" dirty="0" err="1"/>
              <a:t>модифицирована</a:t>
            </a:r>
            <a:r>
              <a:rPr lang="en-US" dirty="0"/>
              <a:t> (</a:t>
            </a:r>
            <a:r>
              <a:rPr lang="en-US" dirty="0" err="1"/>
              <a:t>доступна</a:t>
            </a:r>
            <a:r>
              <a:rPr lang="en-US" dirty="0"/>
              <a:t> </a:t>
            </a:r>
            <a:r>
              <a:rPr lang="en-US" dirty="0" err="1"/>
              <a:t>по</a:t>
            </a:r>
            <a:r>
              <a:rPr lang="en-US" dirty="0"/>
              <a:t> </a:t>
            </a:r>
            <a:r>
              <a:rPr lang="en-US" dirty="0" err="1"/>
              <a:t>чтению</a:t>
            </a:r>
            <a:r>
              <a:rPr lang="en-US" dirty="0"/>
              <a:t> и </a:t>
            </a:r>
            <a:r>
              <a:rPr lang="en-US" dirty="0" err="1"/>
              <a:t>записи</a:t>
            </a:r>
            <a:r>
              <a:rPr lang="en-US" dirty="0"/>
              <a:t> </a:t>
            </a:r>
            <a:r>
              <a:rPr lang="en-US" dirty="0" err="1"/>
              <a:t>только</a:t>
            </a:r>
            <a:r>
              <a:rPr lang="en-US" dirty="0"/>
              <a:t> в </a:t>
            </a:r>
            <a:r>
              <a:rPr lang="en-US" dirty="0" err="1"/>
              <a:t>этом</a:t>
            </a:r>
            <a:r>
              <a:rPr lang="en-US" dirty="0"/>
              <a:t> ВМ, </a:t>
            </a:r>
            <a:r>
              <a:rPr lang="en-US" dirty="0" err="1"/>
              <a:t>потому</a:t>
            </a:r>
            <a:r>
              <a:rPr lang="en-US" dirty="0"/>
              <a:t> </a:t>
            </a:r>
            <a:r>
              <a:rPr lang="en-US" dirty="0" err="1"/>
              <a:t>что</a:t>
            </a:r>
            <a:r>
              <a:rPr lang="en-US" dirty="0"/>
              <a:t> </a:t>
            </a:r>
            <a:r>
              <a:rPr lang="en-US" dirty="0" err="1"/>
              <a:t>модифицирована</a:t>
            </a:r>
            <a:r>
              <a:rPr lang="en-US" dirty="0"/>
              <a:t> </a:t>
            </a:r>
            <a:r>
              <a:rPr lang="en-US" dirty="0" err="1"/>
              <a:t>командой</a:t>
            </a:r>
            <a:r>
              <a:rPr lang="en-US" dirty="0"/>
              <a:t> </a:t>
            </a:r>
            <a:r>
              <a:rPr lang="en-US" dirty="0" err="1"/>
              <a:t>записи</a:t>
            </a:r>
            <a:r>
              <a:rPr lang="en-US" dirty="0"/>
              <a:t> </a:t>
            </a:r>
            <a:r>
              <a:rPr lang="en-US" dirty="0" err="1"/>
              <a:t>по</a:t>
            </a:r>
            <a:r>
              <a:rPr lang="en-US" dirty="0"/>
              <a:t> </a:t>
            </a:r>
            <a:r>
              <a:rPr lang="en-US" dirty="0" err="1"/>
              <a:t>сравнению</a:t>
            </a:r>
            <a:r>
              <a:rPr lang="en-US" dirty="0"/>
              <a:t> </a:t>
            </a:r>
            <a:r>
              <a:rPr lang="en-US" dirty="0" err="1"/>
              <a:t>со</a:t>
            </a:r>
            <a:r>
              <a:rPr lang="en-US" dirty="0"/>
              <a:t> </a:t>
            </a:r>
            <a:r>
              <a:rPr lang="en-US" dirty="0" err="1"/>
              <a:t>строкой</a:t>
            </a:r>
            <a:r>
              <a:rPr lang="en-US" dirty="0"/>
              <a:t> </a:t>
            </a:r>
            <a:r>
              <a:rPr lang="en-US" dirty="0" err="1"/>
              <a:t>основной</a:t>
            </a:r>
            <a:r>
              <a:rPr lang="en-US" dirty="0"/>
              <a:t> </a:t>
            </a:r>
            <a:r>
              <a:rPr lang="en-US" dirty="0" err="1"/>
              <a:t>памяти</a:t>
            </a:r>
            <a:r>
              <a:rPr lang="en-US" dirty="0"/>
              <a:t>);</a:t>
            </a:r>
            <a:br>
              <a:rPr lang="en-US" dirty="0"/>
            </a:br>
            <a:r>
              <a:rPr lang="en-US" dirty="0"/>
              <a:t>Е - </a:t>
            </a:r>
            <a:r>
              <a:rPr lang="en-US" dirty="0" err="1"/>
              <a:t>строка</a:t>
            </a:r>
            <a:r>
              <a:rPr lang="en-US" dirty="0"/>
              <a:t> </a:t>
            </a:r>
            <a:r>
              <a:rPr lang="en-US" dirty="0" err="1"/>
              <a:t>монопольно</a:t>
            </a:r>
            <a:r>
              <a:rPr lang="en-US" dirty="0"/>
              <a:t> </a:t>
            </a:r>
            <a:r>
              <a:rPr lang="en-US" dirty="0" err="1"/>
              <a:t>копированная</a:t>
            </a:r>
            <a:r>
              <a:rPr lang="en-US" dirty="0"/>
              <a:t> (</a:t>
            </a:r>
            <a:r>
              <a:rPr lang="en-US" dirty="0" err="1"/>
              <a:t>доступна</a:t>
            </a:r>
            <a:r>
              <a:rPr lang="en-US" dirty="0"/>
              <a:t> </a:t>
            </a:r>
            <a:r>
              <a:rPr lang="en-US" dirty="0" err="1"/>
              <a:t>по</a:t>
            </a:r>
            <a:r>
              <a:rPr lang="en-US" dirty="0"/>
              <a:t> </a:t>
            </a:r>
            <a:r>
              <a:rPr lang="en-US" dirty="0" err="1"/>
              <a:t>чтению</a:t>
            </a:r>
            <a:r>
              <a:rPr lang="en-US" dirty="0"/>
              <a:t> и </a:t>
            </a:r>
            <a:r>
              <a:rPr lang="en-US" dirty="0" err="1"/>
              <a:t>записи</a:t>
            </a:r>
            <a:r>
              <a:rPr lang="en-US" dirty="0"/>
              <a:t> в </a:t>
            </a:r>
            <a:r>
              <a:rPr lang="en-US" dirty="0" err="1"/>
              <a:t>этом</a:t>
            </a:r>
            <a:r>
              <a:rPr lang="en-US" dirty="0"/>
              <a:t> ВМ и в </a:t>
            </a:r>
            <a:r>
              <a:rPr lang="en-US" dirty="0" err="1"/>
              <a:t>основной</a:t>
            </a:r>
            <a:r>
              <a:rPr lang="en-US" dirty="0"/>
              <a:t> </a:t>
            </a:r>
            <a:r>
              <a:rPr lang="en-US" dirty="0" err="1"/>
              <a:t>памяти</a:t>
            </a:r>
            <a:r>
              <a:rPr lang="en-US" dirty="0"/>
              <a:t>);</a:t>
            </a:r>
            <a:br>
              <a:rPr lang="en-US" dirty="0"/>
            </a:br>
            <a:r>
              <a:rPr lang="en-US" dirty="0"/>
              <a:t>S - </a:t>
            </a:r>
            <a:r>
              <a:rPr lang="en-US" dirty="0" err="1"/>
              <a:t>строка</a:t>
            </a:r>
            <a:r>
              <a:rPr lang="en-US" dirty="0"/>
              <a:t> </a:t>
            </a:r>
            <a:r>
              <a:rPr lang="en-US" dirty="0" err="1"/>
              <a:t>множественно</a:t>
            </a:r>
            <a:r>
              <a:rPr lang="en-US" dirty="0"/>
              <a:t> </a:t>
            </a:r>
            <a:r>
              <a:rPr lang="en-US" dirty="0" err="1"/>
              <a:t>копированная</a:t>
            </a:r>
            <a:r>
              <a:rPr lang="en-US" dirty="0"/>
              <a:t> </a:t>
            </a:r>
            <a:r>
              <a:rPr lang="en-US" dirty="0" err="1"/>
              <a:t>или</a:t>
            </a:r>
            <a:r>
              <a:rPr lang="en-US" dirty="0"/>
              <a:t> </a:t>
            </a:r>
            <a:r>
              <a:rPr lang="en-US" dirty="0" err="1"/>
              <a:t>разделяемая</a:t>
            </a:r>
            <a:r>
              <a:rPr lang="en-US" dirty="0"/>
              <a:t> (</a:t>
            </a:r>
            <a:r>
              <a:rPr lang="en-US" dirty="0" err="1"/>
              <a:t>доступна</a:t>
            </a:r>
            <a:r>
              <a:rPr lang="en-US" dirty="0"/>
              <a:t> </a:t>
            </a:r>
            <a:r>
              <a:rPr lang="en-US" dirty="0" err="1"/>
              <a:t>по</a:t>
            </a:r>
            <a:r>
              <a:rPr lang="en-US" dirty="0"/>
              <a:t> </a:t>
            </a:r>
            <a:r>
              <a:rPr lang="en-US" dirty="0" err="1"/>
              <a:t>чтению</a:t>
            </a:r>
            <a:r>
              <a:rPr lang="en-US" dirty="0"/>
              <a:t> и </a:t>
            </a:r>
            <a:r>
              <a:rPr lang="en-US" dirty="0" err="1"/>
              <a:t>записи</a:t>
            </a:r>
            <a:r>
              <a:rPr lang="en-US" dirty="0"/>
              <a:t> в </a:t>
            </a:r>
            <a:r>
              <a:rPr lang="en-US" dirty="0" err="1"/>
              <a:t>этом</a:t>
            </a:r>
            <a:r>
              <a:rPr lang="en-US" dirty="0"/>
              <a:t> ВМ, в </a:t>
            </a:r>
            <a:r>
              <a:rPr lang="en-US" dirty="0" err="1"/>
              <a:t>основной</a:t>
            </a:r>
            <a:r>
              <a:rPr lang="en-US" dirty="0"/>
              <a:t> </a:t>
            </a:r>
            <a:r>
              <a:rPr lang="en-US" dirty="0" err="1"/>
              <a:t>памяти</a:t>
            </a:r>
            <a:r>
              <a:rPr lang="en-US" dirty="0"/>
              <a:t> и в </a:t>
            </a:r>
            <a:r>
              <a:rPr lang="en-US" dirty="0" err="1"/>
              <a:t>кэш-памятях</a:t>
            </a:r>
            <a:r>
              <a:rPr lang="en-US" dirty="0"/>
              <a:t> </a:t>
            </a:r>
            <a:r>
              <a:rPr lang="en-US" dirty="0" err="1"/>
              <a:t>других</a:t>
            </a:r>
            <a:r>
              <a:rPr lang="en-US" dirty="0"/>
              <a:t> ВМ, в </a:t>
            </a:r>
            <a:r>
              <a:rPr lang="en-US" dirty="0" err="1"/>
              <a:t>которых</a:t>
            </a:r>
            <a:r>
              <a:rPr lang="en-US" dirty="0"/>
              <a:t> </a:t>
            </a:r>
            <a:r>
              <a:rPr lang="en-US" dirty="0" err="1"/>
              <a:t>содержится</a:t>
            </a:r>
            <a:r>
              <a:rPr lang="en-US" dirty="0"/>
              <a:t> </a:t>
            </a:r>
            <a:r>
              <a:rPr lang="en-US" dirty="0" err="1"/>
              <a:t>ее</a:t>
            </a:r>
            <a:r>
              <a:rPr lang="en-US" dirty="0"/>
              <a:t> </a:t>
            </a:r>
            <a:r>
              <a:rPr lang="en-US" dirty="0" err="1"/>
              <a:t>копия</a:t>
            </a:r>
            <a:r>
              <a:rPr lang="en-US" dirty="0"/>
              <a:t>);</a:t>
            </a:r>
            <a:br>
              <a:rPr lang="en-US" dirty="0"/>
            </a:br>
            <a:r>
              <a:rPr lang="en-US" dirty="0"/>
              <a:t>I - </a:t>
            </a:r>
            <a:r>
              <a:rPr lang="en-US" dirty="0" err="1"/>
              <a:t>строка</a:t>
            </a:r>
            <a:r>
              <a:rPr lang="en-US" dirty="0"/>
              <a:t>, </a:t>
            </a:r>
            <a:r>
              <a:rPr lang="en-US" dirty="0" err="1"/>
              <a:t>невозможная</a:t>
            </a:r>
            <a:r>
              <a:rPr lang="en-US" dirty="0"/>
              <a:t> к </a:t>
            </a:r>
            <a:r>
              <a:rPr lang="en-US" dirty="0" err="1"/>
              <a:t>использованию</a:t>
            </a:r>
            <a:r>
              <a:rPr lang="en-US" dirty="0"/>
              <a:t> (</a:t>
            </a:r>
            <a:r>
              <a:rPr lang="en-US" dirty="0" err="1"/>
              <a:t>строка</a:t>
            </a:r>
            <a:r>
              <a:rPr lang="en-US" dirty="0"/>
              <a:t> </a:t>
            </a:r>
            <a:r>
              <a:rPr lang="en-US" dirty="0" err="1"/>
              <a:t>не</a:t>
            </a:r>
            <a:r>
              <a:rPr lang="en-US" dirty="0"/>
              <a:t> </a:t>
            </a:r>
            <a:r>
              <a:rPr lang="en-US" dirty="0" err="1"/>
              <a:t>доступна</a:t>
            </a:r>
            <a:r>
              <a:rPr lang="en-US" dirty="0"/>
              <a:t> </a:t>
            </a:r>
            <a:r>
              <a:rPr lang="en-US" dirty="0" err="1"/>
              <a:t>ни</a:t>
            </a:r>
            <a:r>
              <a:rPr lang="en-US" dirty="0"/>
              <a:t> </a:t>
            </a:r>
            <a:r>
              <a:rPr lang="en-US" dirty="0" err="1"/>
              <a:t>по</a:t>
            </a:r>
            <a:r>
              <a:rPr lang="en-US" dirty="0"/>
              <a:t> </a:t>
            </a:r>
            <a:r>
              <a:rPr lang="en-US" dirty="0" err="1"/>
              <a:t>чтению</a:t>
            </a:r>
            <a:r>
              <a:rPr lang="en-US" dirty="0"/>
              <a:t>, </a:t>
            </a:r>
            <a:r>
              <a:rPr lang="en-US" dirty="0" err="1"/>
              <a:t>ни</a:t>
            </a:r>
            <a:r>
              <a:rPr lang="en-US" dirty="0"/>
              <a:t> </a:t>
            </a:r>
            <a:r>
              <a:rPr lang="en-US" dirty="0" err="1"/>
              <a:t>по</a:t>
            </a:r>
            <a:r>
              <a:rPr lang="en-US" dirty="0"/>
              <a:t> </a:t>
            </a:r>
            <a:r>
              <a:rPr lang="en-US" dirty="0" err="1"/>
              <a:t>записи</a:t>
            </a:r>
            <a:r>
              <a:rPr lang="en-US" dirty="0"/>
              <a:t>).</a:t>
            </a:r>
            <a:endParaRPr dirty="0"/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 dirty="0" err="1"/>
              <a:t>Состояние</a:t>
            </a:r>
            <a:r>
              <a:rPr lang="en-US" dirty="0"/>
              <a:t> </a:t>
            </a:r>
            <a:r>
              <a:rPr lang="en-US" dirty="0" err="1"/>
              <a:t>строки</a:t>
            </a:r>
            <a:r>
              <a:rPr lang="en-US" dirty="0"/>
              <a:t> </a:t>
            </a:r>
            <a:r>
              <a:rPr lang="en-US" dirty="0" err="1"/>
              <a:t>используется</a:t>
            </a:r>
            <a:r>
              <a:rPr lang="en-US" dirty="0"/>
              <a:t>, </a:t>
            </a:r>
            <a:r>
              <a:rPr lang="en-US" dirty="0" err="1"/>
              <a:t>во-первых</a:t>
            </a:r>
            <a:r>
              <a:rPr lang="en-US" dirty="0"/>
              <a:t>, </a:t>
            </a:r>
            <a:r>
              <a:rPr lang="en-US" dirty="0" err="1"/>
              <a:t>для</a:t>
            </a:r>
            <a:r>
              <a:rPr lang="en-US" dirty="0"/>
              <a:t> </a:t>
            </a:r>
            <a:r>
              <a:rPr lang="en-US" dirty="0" err="1"/>
              <a:t>определения</a:t>
            </a:r>
            <a:r>
              <a:rPr lang="en-US" dirty="0"/>
              <a:t> </a:t>
            </a:r>
            <a:r>
              <a:rPr lang="en-US" dirty="0" err="1"/>
              <a:t>процессором</a:t>
            </a:r>
            <a:r>
              <a:rPr lang="en-US" dirty="0"/>
              <a:t> ВМ </a:t>
            </a:r>
            <a:r>
              <a:rPr lang="en-US" dirty="0" err="1"/>
              <a:t>возможности</a:t>
            </a:r>
            <a:r>
              <a:rPr lang="en-US" dirty="0"/>
              <a:t> </a:t>
            </a:r>
            <a:r>
              <a:rPr lang="en-US" dirty="0" err="1"/>
              <a:t>локального</a:t>
            </a:r>
            <a:r>
              <a:rPr lang="en-US" dirty="0"/>
              <a:t>, </a:t>
            </a:r>
            <a:r>
              <a:rPr lang="en-US" dirty="0" err="1"/>
              <a:t>без</a:t>
            </a:r>
            <a:r>
              <a:rPr lang="en-US" dirty="0"/>
              <a:t> </a:t>
            </a:r>
            <a:r>
              <a:rPr lang="en-US" dirty="0" err="1"/>
              <a:t>выхода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шину</a:t>
            </a:r>
            <a:r>
              <a:rPr lang="en-US" dirty="0"/>
              <a:t>, </a:t>
            </a:r>
            <a:r>
              <a:rPr lang="en-US" dirty="0" err="1"/>
              <a:t>доступа</a:t>
            </a:r>
            <a:r>
              <a:rPr lang="en-US" dirty="0"/>
              <a:t> к </a:t>
            </a:r>
            <a:r>
              <a:rPr lang="en-US" dirty="0" err="1"/>
              <a:t>данным</a:t>
            </a:r>
            <a:r>
              <a:rPr lang="en-US" dirty="0"/>
              <a:t> в </a:t>
            </a:r>
            <a:r>
              <a:rPr lang="en-US" dirty="0" err="1"/>
              <a:t>кэш-памяти</a:t>
            </a:r>
            <a:r>
              <a:rPr lang="en-US" dirty="0"/>
              <a:t>, а, </a:t>
            </a:r>
            <a:r>
              <a:rPr lang="en-US" dirty="0" err="1"/>
              <a:t>во-вторых</a:t>
            </a:r>
            <a:r>
              <a:rPr lang="en-US" dirty="0"/>
              <a:t>, - </a:t>
            </a:r>
            <a:r>
              <a:rPr lang="en-US" dirty="0" err="1"/>
              <a:t>для</a:t>
            </a:r>
            <a:r>
              <a:rPr lang="en-US" dirty="0"/>
              <a:t> </a:t>
            </a:r>
            <a:r>
              <a:rPr lang="en-US" dirty="0" err="1"/>
              <a:t>управления</a:t>
            </a:r>
            <a:r>
              <a:rPr lang="en-US" dirty="0"/>
              <a:t> </a:t>
            </a:r>
            <a:r>
              <a:rPr lang="en-US" dirty="0" err="1"/>
              <a:t>механизмом</a:t>
            </a:r>
            <a:r>
              <a:rPr lang="en-US" dirty="0"/>
              <a:t> </a:t>
            </a:r>
            <a:r>
              <a:rPr lang="en-US" dirty="0" err="1"/>
              <a:t>когерентности</a:t>
            </a:r>
            <a:r>
              <a:rPr lang="en-US" dirty="0"/>
              <a:t>.</a:t>
            </a:r>
            <a:endParaRPr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94" name="Google Shape;194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200" name="Google Shape;200;p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 dirty="0" err="1"/>
              <a:t>При</a:t>
            </a:r>
            <a:r>
              <a:rPr lang="en-US" dirty="0"/>
              <a:t> </a:t>
            </a:r>
            <a:r>
              <a:rPr lang="en-US" dirty="0" err="1"/>
              <a:t>несостоятельной</a:t>
            </a:r>
            <a:r>
              <a:rPr lang="en-US" dirty="0"/>
              <a:t> </a:t>
            </a:r>
            <a:r>
              <a:rPr lang="en-US" dirty="0" err="1"/>
              <a:t>строке</a:t>
            </a:r>
            <a:r>
              <a:rPr lang="en-US" dirty="0"/>
              <a:t> в </a:t>
            </a:r>
            <a:r>
              <a:rPr lang="en-US" dirty="0" err="1"/>
              <a:t>состоянии</a:t>
            </a:r>
            <a:r>
              <a:rPr lang="en-US" dirty="0"/>
              <a:t> I </a:t>
            </a:r>
            <a:r>
              <a:rPr lang="en-US" dirty="0" err="1"/>
              <a:t>команда</a:t>
            </a:r>
            <a:r>
              <a:rPr lang="en-US" dirty="0"/>
              <a:t> </a:t>
            </a:r>
            <a:r>
              <a:rPr lang="en-US" dirty="0" err="1"/>
              <a:t>чтения</a:t>
            </a:r>
            <a:r>
              <a:rPr lang="en-US" dirty="0"/>
              <a:t> </a:t>
            </a:r>
            <a:r>
              <a:rPr lang="en-US" dirty="0" err="1"/>
              <a:t>данного</a:t>
            </a:r>
            <a:r>
              <a:rPr lang="en-US" dirty="0"/>
              <a:t> </a:t>
            </a:r>
            <a:r>
              <a:rPr lang="en-US" dirty="0" err="1"/>
              <a:t>из</a:t>
            </a:r>
            <a:r>
              <a:rPr lang="en-US" dirty="0"/>
              <a:t> </a:t>
            </a:r>
            <a:r>
              <a:rPr lang="en-US" dirty="0" err="1"/>
              <a:t>этой</a:t>
            </a:r>
            <a:r>
              <a:rPr lang="en-US" dirty="0"/>
              <a:t> </a:t>
            </a:r>
            <a:r>
              <a:rPr lang="en-US" dirty="0" err="1"/>
              <a:t>строки</a:t>
            </a:r>
            <a:r>
              <a:rPr lang="en-US" dirty="0"/>
              <a:t> </a:t>
            </a:r>
            <a:r>
              <a:rPr lang="en-US" dirty="0" err="1"/>
              <a:t>вызывает</a:t>
            </a:r>
            <a:r>
              <a:rPr lang="en-US" dirty="0"/>
              <a:t> </a:t>
            </a:r>
            <a:r>
              <a:rPr lang="en-US" dirty="0" err="1"/>
              <a:t>чтение</a:t>
            </a:r>
            <a:r>
              <a:rPr lang="en-US" dirty="0"/>
              <a:t> </a:t>
            </a:r>
            <a:r>
              <a:rPr lang="en-US" dirty="0" err="1"/>
              <a:t>строки</a:t>
            </a:r>
            <a:r>
              <a:rPr lang="en-US" dirty="0"/>
              <a:t> </a:t>
            </a:r>
            <a:r>
              <a:rPr lang="en-US" dirty="0" err="1"/>
              <a:t>из</a:t>
            </a:r>
            <a:r>
              <a:rPr lang="en-US" dirty="0"/>
              <a:t> </a:t>
            </a:r>
            <a:r>
              <a:rPr lang="en-US" dirty="0" err="1"/>
              <a:t>основной</a:t>
            </a:r>
            <a:r>
              <a:rPr lang="en-US" dirty="0"/>
              <a:t> </a:t>
            </a:r>
            <a:r>
              <a:rPr lang="en-US" dirty="0" err="1"/>
              <a:t>памяти</a:t>
            </a:r>
            <a:r>
              <a:rPr lang="en-US" dirty="0"/>
              <a:t>, </a:t>
            </a:r>
            <a:r>
              <a:rPr lang="en-US" dirty="0" err="1"/>
              <a:t>размещение</a:t>
            </a:r>
            <a:r>
              <a:rPr lang="en-US" dirty="0"/>
              <a:t> </a:t>
            </a:r>
            <a:r>
              <a:rPr lang="en-US" dirty="0" err="1"/>
              <a:t>ее</a:t>
            </a:r>
            <a:r>
              <a:rPr lang="en-US" dirty="0"/>
              <a:t> в </a:t>
            </a:r>
            <a:r>
              <a:rPr lang="en-US" dirty="0" err="1"/>
              <a:t>кэш-памяти</a:t>
            </a:r>
            <a:r>
              <a:rPr lang="en-US" dirty="0"/>
              <a:t> и </a:t>
            </a:r>
            <a:r>
              <a:rPr lang="en-US" dirty="0" err="1"/>
              <a:t>изменение</a:t>
            </a:r>
            <a:r>
              <a:rPr lang="en-US" dirty="0"/>
              <a:t> </a:t>
            </a:r>
            <a:r>
              <a:rPr lang="en-US" dirty="0" err="1"/>
              <a:t>состояния</a:t>
            </a:r>
            <a:r>
              <a:rPr lang="en-US" dirty="0"/>
              <a:t> </a:t>
            </a:r>
            <a:r>
              <a:rPr lang="en-US" dirty="0" err="1"/>
              <a:t>этой</a:t>
            </a:r>
            <a:r>
              <a:rPr lang="en-US" dirty="0"/>
              <a:t> </a:t>
            </a:r>
            <a:r>
              <a:rPr lang="en-US" dirty="0" err="1"/>
              <a:t>строки</a:t>
            </a:r>
            <a:r>
              <a:rPr lang="en-US" dirty="0"/>
              <a:t> в </a:t>
            </a:r>
            <a:r>
              <a:rPr lang="en-US" dirty="0" err="1"/>
              <a:t>кэш-памяти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Е </a:t>
            </a:r>
            <a:r>
              <a:rPr lang="en-US" dirty="0" err="1"/>
              <a:t>или</a:t>
            </a:r>
            <a:r>
              <a:rPr lang="en-US" dirty="0"/>
              <a:t> S. </a:t>
            </a:r>
            <a:r>
              <a:rPr lang="en-US" dirty="0" err="1"/>
              <a:t>Состояние</a:t>
            </a:r>
            <a:r>
              <a:rPr lang="en-US" dirty="0"/>
              <a:t> Е </a:t>
            </a:r>
            <a:r>
              <a:rPr lang="en-US" dirty="0" err="1"/>
              <a:t>будет</a:t>
            </a:r>
            <a:r>
              <a:rPr lang="en-US" dirty="0"/>
              <a:t>, </a:t>
            </a:r>
            <a:r>
              <a:rPr lang="en-US" dirty="0" err="1"/>
              <a:t>если</a:t>
            </a:r>
            <a:r>
              <a:rPr lang="en-US" dirty="0"/>
              <a:t> </a:t>
            </a:r>
            <a:r>
              <a:rPr lang="en-US" dirty="0" err="1"/>
              <a:t>установлен</a:t>
            </a:r>
            <a:r>
              <a:rPr lang="en-US" dirty="0"/>
              <a:t> </a:t>
            </a:r>
            <a:r>
              <a:rPr lang="en-US" dirty="0" err="1"/>
              <a:t>режим</a:t>
            </a:r>
            <a:r>
              <a:rPr lang="en-US" dirty="0"/>
              <a:t> </a:t>
            </a:r>
            <a:r>
              <a:rPr lang="en-US" dirty="0" err="1"/>
              <a:t>сквозной</a:t>
            </a:r>
            <a:r>
              <a:rPr lang="en-US" dirty="0"/>
              <a:t> </a:t>
            </a:r>
            <a:r>
              <a:rPr lang="en-US" dirty="0" err="1"/>
              <a:t>записи</a:t>
            </a:r>
            <a:r>
              <a:rPr lang="en-US" dirty="0"/>
              <a:t>, </a:t>
            </a:r>
            <a:r>
              <a:rPr lang="en-US" dirty="0" err="1"/>
              <a:t>при</a:t>
            </a:r>
            <a:r>
              <a:rPr lang="en-US" dirty="0"/>
              <a:t> </a:t>
            </a:r>
            <a:r>
              <a:rPr lang="en-US" dirty="0" err="1"/>
              <a:t>котором</a:t>
            </a:r>
            <a:r>
              <a:rPr lang="en-US" dirty="0"/>
              <a:t> </a:t>
            </a:r>
            <a:r>
              <a:rPr lang="en-US" dirty="0" err="1"/>
              <a:t>запись</a:t>
            </a:r>
            <a:r>
              <a:rPr lang="en-US" dirty="0"/>
              <a:t> </a:t>
            </a:r>
            <a:r>
              <a:rPr lang="en-US" dirty="0" err="1"/>
              <a:t>производится</a:t>
            </a:r>
            <a:r>
              <a:rPr lang="en-US" dirty="0"/>
              <a:t> и в </a:t>
            </a:r>
            <a:r>
              <a:rPr lang="en-US" dirty="0" err="1"/>
              <a:t>строку</a:t>
            </a:r>
            <a:r>
              <a:rPr lang="en-US" dirty="0"/>
              <a:t> </a:t>
            </a:r>
            <a:r>
              <a:rPr lang="en-US" dirty="0" err="1"/>
              <a:t>кэш-памяти</a:t>
            </a:r>
            <a:r>
              <a:rPr lang="en-US" dirty="0"/>
              <a:t> и в </a:t>
            </a:r>
            <a:r>
              <a:rPr lang="en-US" dirty="0" err="1"/>
              <a:t>строку</a:t>
            </a:r>
            <a:r>
              <a:rPr lang="en-US" dirty="0"/>
              <a:t> </a:t>
            </a:r>
            <a:r>
              <a:rPr lang="en-US" dirty="0" err="1"/>
              <a:t>основной</a:t>
            </a:r>
            <a:r>
              <a:rPr lang="en-US" dirty="0"/>
              <a:t> </a:t>
            </a:r>
            <a:r>
              <a:rPr lang="en-US" dirty="0" err="1"/>
              <a:t>памяти</a:t>
            </a:r>
            <a:r>
              <a:rPr lang="en-US" dirty="0"/>
              <a:t>. </a:t>
            </a:r>
            <a:r>
              <a:rPr lang="en-US" dirty="0" err="1"/>
              <a:t>Состояние</a:t>
            </a:r>
            <a:r>
              <a:rPr lang="en-US" dirty="0"/>
              <a:t> S </a:t>
            </a:r>
            <a:r>
              <a:rPr lang="en-US" dirty="0" err="1"/>
              <a:t>устанавливается</a:t>
            </a:r>
            <a:r>
              <a:rPr lang="en-US" dirty="0"/>
              <a:t> </a:t>
            </a:r>
            <a:r>
              <a:rPr lang="en-US" dirty="0" err="1"/>
              <a:t>при</a:t>
            </a:r>
            <a:r>
              <a:rPr lang="en-US" dirty="0"/>
              <a:t> </a:t>
            </a:r>
            <a:r>
              <a:rPr lang="en-US" dirty="0" err="1"/>
              <a:t>режиме</a:t>
            </a:r>
            <a:r>
              <a:rPr lang="en-US" dirty="0"/>
              <a:t> </a:t>
            </a:r>
            <a:r>
              <a:rPr lang="en-US" dirty="0" err="1"/>
              <a:t>обратной</a:t>
            </a:r>
            <a:r>
              <a:rPr lang="en-US" dirty="0"/>
              <a:t> </a:t>
            </a:r>
            <a:r>
              <a:rPr lang="en-US" dirty="0" err="1"/>
              <a:t>записи</a:t>
            </a:r>
            <a:r>
              <a:rPr lang="en-US" dirty="0"/>
              <a:t>, </a:t>
            </a:r>
            <a:r>
              <a:rPr lang="en-US" dirty="0" err="1"/>
              <a:t>что</a:t>
            </a:r>
            <a:r>
              <a:rPr lang="en-US" dirty="0"/>
              <a:t> </a:t>
            </a:r>
            <a:r>
              <a:rPr lang="en-US" dirty="0" err="1"/>
              <a:t>позволяет</a:t>
            </a:r>
            <a:r>
              <a:rPr lang="en-US" dirty="0"/>
              <a:t> </a:t>
            </a:r>
            <a:r>
              <a:rPr lang="en-US" dirty="0" err="1"/>
              <a:t>модифицировать</a:t>
            </a:r>
            <a:r>
              <a:rPr lang="en-US" dirty="0"/>
              <a:t> </a:t>
            </a:r>
            <a:r>
              <a:rPr lang="en-US" dirty="0" err="1"/>
              <a:t>данные</a:t>
            </a:r>
            <a:r>
              <a:rPr lang="en-US" dirty="0"/>
              <a:t> </a:t>
            </a:r>
            <a:r>
              <a:rPr lang="en-US" dirty="0" err="1"/>
              <a:t>строки</a:t>
            </a:r>
            <a:r>
              <a:rPr lang="en-US" dirty="0"/>
              <a:t> </a:t>
            </a:r>
            <a:r>
              <a:rPr lang="en-US" dirty="0" err="1"/>
              <a:t>кэш-памяти</a:t>
            </a:r>
            <a:r>
              <a:rPr lang="en-US" dirty="0"/>
              <a:t> </a:t>
            </a:r>
            <a:r>
              <a:rPr lang="en-US" dirty="0" err="1"/>
              <a:t>без</a:t>
            </a:r>
            <a:r>
              <a:rPr lang="en-US" dirty="0"/>
              <a:t> </a:t>
            </a:r>
            <a:r>
              <a:rPr lang="en-US" dirty="0" err="1"/>
              <a:t>немедленной</a:t>
            </a:r>
            <a:r>
              <a:rPr lang="en-US" dirty="0"/>
              <a:t> </a:t>
            </a:r>
            <a:r>
              <a:rPr lang="en-US" dirty="0" err="1"/>
              <a:t>модификации</a:t>
            </a:r>
            <a:r>
              <a:rPr lang="en-US" dirty="0"/>
              <a:t> </a:t>
            </a:r>
            <a:r>
              <a:rPr lang="en-US" dirty="0" err="1"/>
              <a:t>строки</a:t>
            </a:r>
            <a:r>
              <a:rPr lang="en-US" dirty="0"/>
              <a:t> </a:t>
            </a:r>
            <a:r>
              <a:rPr lang="en-US" dirty="0" err="1"/>
              <a:t>основной</a:t>
            </a:r>
            <a:r>
              <a:rPr lang="en-US" dirty="0"/>
              <a:t> </a:t>
            </a:r>
            <a:r>
              <a:rPr lang="en-US" dirty="0" err="1"/>
              <a:t>памяти</a:t>
            </a:r>
            <a:r>
              <a:rPr lang="en-US" dirty="0"/>
              <a:t>, </a:t>
            </a:r>
            <a:r>
              <a:rPr lang="en-US" dirty="0" err="1"/>
              <a:t>что</a:t>
            </a:r>
            <a:r>
              <a:rPr lang="en-US" dirty="0"/>
              <a:t>, в </a:t>
            </a:r>
            <a:r>
              <a:rPr lang="en-US" dirty="0" err="1"/>
              <a:t>свою</a:t>
            </a:r>
            <a:r>
              <a:rPr lang="en-US" dirty="0"/>
              <a:t> </a:t>
            </a:r>
            <a:r>
              <a:rPr lang="en-US" dirty="0" err="1"/>
              <a:t>очередь</a:t>
            </a:r>
            <a:r>
              <a:rPr lang="en-US" dirty="0"/>
              <a:t>, </a:t>
            </a:r>
            <a:r>
              <a:rPr lang="en-US" dirty="0" err="1"/>
              <a:t>увеличивает</a:t>
            </a:r>
            <a:r>
              <a:rPr lang="en-US" dirty="0"/>
              <a:t> </a:t>
            </a:r>
            <a:r>
              <a:rPr lang="en-US" dirty="0" err="1"/>
              <a:t>производительность</a:t>
            </a:r>
            <a:r>
              <a:rPr lang="en-US" dirty="0"/>
              <a:t>. </a:t>
            </a:r>
            <a:r>
              <a:rPr lang="en-US" dirty="0" err="1"/>
              <a:t>До</a:t>
            </a:r>
            <a:r>
              <a:rPr lang="en-US" dirty="0"/>
              <a:t> </a:t>
            </a:r>
            <a:r>
              <a:rPr lang="en-US" dirty="0" err="1"/>
              <a:t>тех</a:t>
            </a:r>
            <a:r>
              <a:rPr lang="en-US" dirty="0"/>
              <a:t> </a:t>
            </a:r>
            <a:r>
              <a:rPr lang="en-US" dirty="0" err="1"/>
              <a:t>пор</a:t>
            </a:r>
            <a:r>
              <a:rPr lang="en-US" dirty="0"/>
              <a:t>, </a:t>
            </a:r>
            <a:r>
              <a:rPr lang="en-US" dirty="0" err="1"/>
              <a:t>пока</a:t>
            </a:r>
            <a:r>
              <a:rPr lang="en-US" dirty="0"/>
              <a:t> к </a:t>
            </a:r>
            <a:r>
              <a:rPr lang="en-US" dirty="0" err="1"/>
              <a:t>данным</a:t>
            </a:r>
            <a:r>
              <a:rPr lang="en-US" dirty="0"/>
              <a:t> </a:t>
            </a:r>
            <a:r>
              <a:rPr lang="en-US" dirty="0" err="1"/>
              <a:t>строки</a:t>
            </a:r>
            <a:r>
              <a:rPr lang="en-US" dirty="0"/>
              <a:t> </a:t>
            </a:r>
            <a:r>
              <a:rPr lang="en-US" dirty="0" err="1"/>
              <a:t>не</a:t>
            </a:r>
            <a:r>
              <a:rPr lang="en-US" dirty="0"/>
              <a:t> </a:t>
            </a:r>
            <a:r>
              <a:rPr lang="en-US" dirty="0" err="1"/>
              <a:t>будет</a:t>
            </a:r>
            <a:r>
              <a:rPr lang="en-US" dirty="0"/>
              <a:t> </a:t>
            </a:r>
            <a:r>
              <a:rPr lang="en-US" dirty="0" err="1"/>
              <a:t>доступа</a:t>
            </a:r>
            <a:r>
              <a:rPr lang="en-US" dirty="0"/>
              <a:t> </a:t>
            </a:r>
            <a:r>
              <a:rPr lang="en-US" dirty="0" err="1"/>
              <a:t>других</a:t>
            </a:r>
            <a:r>
              <a:rPr lang="en-US" dirty="0"/>
              <a:t> ВМ </a:t>
            </a:r>
            <a:r>
              <a:rPr lang="en-US" dirty="0" err="1"/>
              <a:t>или</a:t>
            </a:r>
            <a:r>
              <a:rPr lang="en-US" dirty="0"/>
              <a:t> </a:t>
            </a:r>
            <a:r>
              <a:rPr lang="en-US" dirty="0" err="1"/>
              <a:t>внешних</a:t>
            </a:r>
            <a:r>
              <a:rPr lang="en-US" dirty="0"/>
              <a:t> </a:t>
            </a:r>
            <a:r>
              <a:rPr lang="en-US" dirty="0" err="1"/>
              <a:t>устройств</a:t>
            </a:r>
            <a:r>
              <a:rPr lang="en-US" dirty="0"/>
              <a:t>, </a:t>
            </a:r>
            <a:r>
              <a:rPr lang="en-US" dirty="0" err="1"/>
              <a:t>не</a:t>
            </a:r>
            <a:r>
              <a:rPr lang="en-US" dirty="0"/>
              <a:t> </a:t>
            </a:r>
            <a:r>
              <a:rPr lang="en-US" dirty="0" err="1"/>
              <a:t>будет</a:t>
            </a:r>
            <a:r>
              <a:rPr lang="en-US" dirty="0"/>
              <a:t> </a:t>
            </a:r>
            <a:r>
              <a:rPr lang="en-US" dirty="0" err="1"/>
              <a:t>обратной</a:t>
            </a:r>
            <a:r>
              <a:rPr lang="en-US" dirty="0"/>
              <a:t> </a:t>
            </a:r>
            <a:r>
              <a:rPr lang="en-US" dirty="0" err="1"/>
              <a:t>записи</a:t>
            </a:r>
            <a:r>
              <a:rPr lang="en-US" dirty="0"/>
              <a:t>, и ВМ </a:t>
            </a:r>
            <a:r>
              <a:rPr lang="en-US" dirty="0" err="1"/>
              <a:t>не</a:t>
            </a:r>
            <a:r>
              <a:rPr lang="en-US" dirty="0"/>
              <a:t> </a:t>
            </a:r>
            <a:r>
              <a:rPr lang="en-US" dirty="0" err="1"/>
              <a:t>будет</a:t>
            </a:r>
            <a:r>
              <a:rPr lang="en-US" dirty="0"/>
              <a:t> </a:t>
            </a:r>
            <a:r>
              <a:rPr lang="en-US" dirty="0" err="1"/>
              <a:t>использовать</a:t>
            </a:r>
            <a:r>
              <a:rPr lang="en-US" dirty="0"/>
              <a:t> </a:t>
            </a:r>
            <a:r>
              <a:rPr lang="en-US" dirty="0" err="1"/>
              <a:t>шину</a:t>
            </a:r>
            <a:r>
              <a:rPr lang="en-US" dirty="0"/>
              <a:t>.</a:t>
            </a:r>
            <a:endParaRPr dirty="0"/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 dirty="0" err="1"/>
              <a:t>При</a:t>
            </a:r>
            <a:r>
              <a:rPr lang="en-US" dirty="0"/>
              <a:t> </a:t>
            </a:r>
            <a:r>
              <a:rPr lang="en-US" dirty="0" err="1"/>
              <a:t>состоянии</a:t>
            </a:r>
            <a:r>
              <a:rPr lang="en-US" dirty="0"/>
              <a:t> I </a:t>
            </a:r>
            <a:r>
              <a:rPr lang="en-US" dirty="0" err="1"/>
              <a:t>строки</a:t>
            </a:r>
            <a:r>
              <a:rPr lang="en-US" dirty="0"/>
              <a:t> </a:t>
            </a:r>
            <a:r>
              <a:rPr lang="en-US" dirty="0" err="1"/>
              <a:t>команда</a:t>
            </a:r>
            <a:r>
              <a:rPr lang="en-US" dirty="0"/>
              <a:t> </a:t>
            </a:r>
            <a:r>
              <a:rPr lang="en-US" dirty="0" err="1"/>
              <a:t>записи</a:t>
            </a:r>
            <a:r>
              <a:rPr lang="en-US" dirty="0"/>
              <a:t> в </a:t>
            </a:r>
            <a:r>
              <a:rPr lang="en-US" dirty="0" err="1"/>
              <a:t>эту</a:t>
            </a:r>
            <a:r>
              <a:rPr lang="en-US" dirty="0"/>
              <a:t> </a:t>
            </a:r>
            <a:r>
              <a:rPr lang="en-US" dirty="0" err="1"/>
              <a:t>строку</a:t>
            </a:r>
            <a:r>
              <a:rPr lang="en-US" dirty="0"/>
              <a:t> </a:t>
            </a:r>
            <a:r>
              <a:rPr lang="en-US" dirty="0" err="1"/>
              <a:t>изменяет</a:t>
            </a:r>
            <a:r>
              <a:rPr lang="en-US" dirty="0"/>
              <a:t> </a:t>
            </a:r>
            <a:r>
              <a:rPr lang="en-US" dirty="0" err="1"/>
              <a:t>только</a:t>
            </a:r>
            <a:r>
              <a:rPr lang="en-US" dirty="0"/>
              <a:t> </a:t>
            </a:r>
            <a:r>
              <a:rPr lang="en-US" dirty="0" err="1"/>
              <a:t>содержимое</a:t>
            </a:r>
            <a:r>
              <a:rPr lang="en-US" dirty="0"/>
              <a:t> </a:t>
            </a:r>
            <a:r>
              <a:rPr lang="en-US" dirty="0" err="1"/>
              <a:t>строки</a:t>
            </a:r>
            <a:r>
              <a:rPr lang="en-US" dirty="0"/>
              <a:t> </a:t>
            </a:r>
            <a:r>
              <a:rPr lang="en-US" dirty="0" err="1"/>
              <a:t>основной</a:t>
            </a:r>
            <a:r>
              <a:rPr lang="en-US" dirty="0"/>
              <a:t> </a:t>
            </a:r>
            <a:r>
              <a:rPr lang="en-US" dirty="0" err="1"/>
              <a:t>памяти</a:t>
            </a:r>
            <a:r>
              <a:rPr lang="en-US" dirty="0"/>
              <a:t> (</a:t>
            </a:r>
            <a:r>
              <a:rPr lang="en-US" dirty="0" err="1"/>
              <a:t>сквозная</a:t>
            </a:r>
            <a:r>
              <a:rPr lang="en-US" dirty="0"/>
              <a:t> </a:t>
            </a:r>
            <a:r>
              <a:rPr lang="en-US" dirty="0" err="1"/>
              <a:t>запись</a:t>
            </a:r>
            <a:r>
              <a:rPr lang="en-US" dirty="0"/>
              <a:t>), </a:t>
            </a:r>
            <a:r>
              <a:rPr lang="en-US" dirty="0" err="1"/>
              <a:t>но</a:t>
            </a:r>
            <a:r>
              <a:rPr lang="en-US" dirty="0"/>
              <a:t> </a:t>
            </a:r>
            <a:r>
              <a:rPr lang="en-US" dirty="0" err="1"/>
              <a:t>не</a:t>
            </a:r>
            <a:r>
              <a:rPr lang="en-US" dirty="0"/>
              <a:t> </a:t>
            </a:r>
            <a:r>
              <a:rPr lang="en-US" dirty="0" err="1"/>
              <a:t>изменяет</a:t>
            </a:r>
            <a:r>
              <a:rPr lang="en-US" dirty="0"/>
              <a:t> </a:t>
            </a:r>
            <a:r>
              <a:rPr lang="en-US" dirty="0" err="1"/>
              <a:t>содержимое</a:t>
            </a:r>
            <a:r>
              <a:rPr lang="en-US" dirty="0"/>
              <a:t> </a:t>
            </a:r>
            <a:r>
              <a:rPr lang="en-US" dirty="0" err="1"/>
              <a:t>кэш-памяти</a:t>
            </a:r>
            <a:r>
              <a:rPr lang="en-US" dirty="0"/>
              <a:t> и </a:t>
            </a:r>
            <a:r>
              <a:rPr lang="en-US" dirty="0" err="1"/>
              <a:t>сохраняет</a:t>
            </a:r>
            <a:r>
              <a:rPr lang="en-US" dirty="0"/>
              <a:t> </a:t>
            </a:r>
            <a:r>
              <a:rPr lang="en-US" dirty="0" err="1"/>
              <a:t>состояние</a:t>
            </a:r>
            <a:r>
              <a:rPr lang="en-US" dirty="0"/>
              <a:t> </a:t>
            </a:r>
            <a:r>
              <a:rPr lang="en-US" dirty="0" err="1"/>
              <a:t>строки</a:t>
            </a:r>
            <a:r>
              <a:rPr lang="en-US" dirty="0"/>
              <a:t> I.</a:t>
            </a:r>
            <a:endParaRPr dirty="0"/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 dirty="0"/>
              <a:t>В </a:t>
            </a:r>
            <a:r>
              <a:rPr lang="en-US" dirty="0" err="1"/>
              <a:t>состоянии</a:t>
            </a:r>
            <a:r>
              <a:rPr lang="en-US" dirty="0"/>
              <a:t> S </a:t>
            </a:r>
            <a:r>
              <a:rPr lang="en-US" dirty="0" err="1"/>
              <a:t>строки</a:t>
            </a:r>
            <a:r>
              <a:rPr lang="en-US" dirty="0"/>
              <a:t> </a:t>
            </a:r>
            <a:r>
              <a:rPr lang="en-US" dirty="0" err="1"/>
              <a:t>чтение</a:t>
            </a:r>
            <a:r>
              <a:rPr lang="en-US" dirty="0"/>
              <a:t> </a:t>
            </a:r>
            <a:r>
              <a:rPr lang="en-US" dirty="0" err="1"/>
              <a:t>данного</a:t>
            </a:r>
            <a:r>
              <a:rPr lang="en-US" dirty="0"/>
              <a:t> </a:t>
            </a:r>
            <a:r>
              <a:rPr lang="en-US" dirty="0" err="1"/>
              <a:t>из</a:t>
            </a:r>
            <a:r>
              <a:rPr lang="en-US" dirty="0"/>
              <a:t> </a:t>
            </a:r>
            <a:r>
              <a:rPr lang="en-US" dirty="0" err="1"/>
              <a:t>этой</a:t>
            </a:r>
            <a:r>
              <a:rPr lang="en-US" dirty="0"/>
              <a:t> </a:t>
            </a:r>
            <a:r>
              <a:rPr lang="en-US" dirty="0" err="1"/>
              <a:t>строки</a:t>
            </a:r>
            <a:r>
              <a:rPr lang="en-US" dirty="0"/>
              <a:t> </a:t>
            </a:r>
            <a:r>
              <a:rPr lang="en-US" dirty="0" err="1"/>
              <a:t>не</a:t>
            </a:r>
            <a:r>
              <a:rPr lang="en-US" dirty="0"/>
              <a:t> </a:t>
            </a:r>
            <a:r>
              <a:rPr lang="en-US" dirty="0" err="1"/>
              <a:t>меняет</a:t>
            </a:r>
            <a:r>
              <a:rPr lang="en-US" dirty="0"/>
              <a:t> </a:t>
            </a:r>
            <a:r>
              <a:rPr lang="en-US" dirty="0" err="1"/>
              <a:t>ее</a:t>
            </a:r>
            <a:r>
              <a:rPr lang="en-US" dirty="0"/>
              <a:t> </a:t>
            </a:r>
            <a:r>
              <a:rPr lang="en-US" dirty="0" err="1"/>
              <a:t>состояние</a:t>
            </a:r>
            <a:r>
              <a:rPr lang="en-US" dirty="0"/>
              <a:t>. </a:t>
            </a:r>
            <a:r>
              <a:rPr lang="en-US" dirty="0" err="1"/>
              <a:t>Если</a:t>
            </a:r>
            <a:r>
              <a:rPr lang="en-US" dirty="0"/>
              <a:t> </a:t>
            </a:r>
            <a:r>
              <a:rPr lang="en-US" dirty="0" err="1"/>
              <a:t>установлен</a:t>
            </a:r>
            <a:r>
              <a:rPr lang="en-US" dirty="0"/>
              <a:t> </a:t>
            </a:r>
            <a:r>
              <a:rPr lang="en-US" dirty="0" err="1"/>
              <a:t>режим</a:t>
            </a:r>
            <a:r>
              <a:rPr lang="en-US" dirty="0"/>
              <a:t> </a:t>
            </a:r>
            <a:r>
              <a:rPr lang="en-US" dirty="0" err="1"/>
              <a:t>сквозной</a:t>
            </a:r>
            <a:r>
              <a:rPr lang="en-US" dirty="0"/>
              <a:t> </a:t>
            </a:r>
            <a:r>
              <a:rPr lang="en-US" dirty="0" err="1"/>
              <a:t>записи</a:t>
            </a:r>
            <a:r>
              <a:rPr lang="en-US" dirty="0"/>
              <a:t>, </a:t>
            </a:r>
            <a:r>
              <a:rPr lang="en-US" dirty="0" err="1"/>
              <a:t>то</a:t>
            </a:r>
            <a:r>
              <a:rPr lang="en-US" dirty="0"/>
              <a:t> </a:t>
            </a:r>
            <a:r>
              <a:rPr lang="en-US" dirty="0" err="1"/>
              <a:t>после</a:t>
            </a:r>
            <a:r>
              <a:rPr lang="en-US" dirty="0"/>
              <a:t> </a:t>
            </a:r>
            <a:r>
              <a:rPr lang="en-US" dirty="0" err="1"/>
              <a:t>завершения</a:t>
            </a:r>
            <a:r>
              <a:rPr lang="en-US" dirty="0"/>
              <a:t> </a:t>
            </a:r>
            <a:r>
              <a:rPr lang="en-US" dirty="0" err="1"/>
              <a:t>записи</a:t>
            </a:r>
            <a:r>
              <a:rPr lang="en-US" dirty="0"/>
              <a:t> </a:t>
            </a:r>
            <a:r>
              <a:rPr lang="en-US" dirty="0" err="1"/>
              <a:t>состояние</a:t>
            </a:r>
            <a:r>
              <a:rPr lang="en-US" dirty="0"/>
              <a:t> </a:t>
            </a:r>
            <a:r>
              <a:rPr lang="en-US" dirty="0" err="1"/>
              <a:t>строки</a:t>
            </a:r>
            <a:r>
              <a:rPr lang="en-US" dirty="0"/>
              <a:t> </a:t>
            </a:r>
            <a:r>
              <a:rPr lang="en-US" dirty="0" err="1"/>
              <a:t>меняется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Е, </a:t>
            </a:r>
            <a:r>
              <a:rPr lang="en-US" dirty="0" err="1"/>
              <a:t>при</a:t>
            </a:r>
            <a:r>
              <a:rPr lang="en-US" dirty="0"/>
              <a:t> </a:t>
            </a:r>
            <a:r>
              <a:rPr lang="en-US" dirty="0" err="1"/>
              <a:t>режиме</a:t>
            </a:r>
            <a:r>
              <a:rPr lang="en-US" dirty="0"/>
              <a:t> </a:t>
            </a:r>
            <a:r>
              <a:rPr lang="en-US" dirty="0" err="1"/>
              <a:t>обратной</a:t>
            </a:r>
            <a:r>
              <a:rPr lang="en-US" dirty="0"/>
              <a:t> </a:t>
            </a:r>
            <a:r>
              <a:rPr lang="en-US" dirty="0" err="1"/>
              <a:t>записи</a:t>
            </a:r>
            <a:r>
              <a:rPr lang="en-US" dirty="0"/>
              <a:t> </a:t>
            </a:r>
            <a:r>
              <a:rPr lang="en-US" dirty="0" err="1"/>
              <a:t>выполняется</a:t>
            </a:r>
            <a:r>
              <a:rPr lang="en-US" dirty="0"/>
              <a:t> </a:t>
            </a:r>
            <a:r>
              <a:rPr lang="en-US" dirty="0" err="1"/>
              <a:t>сквозная</a:t>
            </a:r>
            <a:r>
              <a:rPr lang="en-US" dirty="0"/>
              <a:t> </a:t>
            </a:r>
            <a:r>
              <a:rPr lang="en-US" dirty="0" err="1"/>
              <a:t>запись</a:t>
            </a:r>
            <a:r>
              <a:rPr lang="en-US" dirty="0"/>
              <a:t>, </a:t>
            </a:r>
            <a:r>
              <a:rPr lang="en-US" dirty="0" err="1"/>
              <a:t>но</a:t>
            </a:r>
            <a:r>
              <a:rPr lang="en-US" dirty="0"/>
              <a:t> </a:t>
            </a:r>
            <a:r>
              <a:rPr lang="en-US" dirty="0" err="1"/>
              <a:t>состояние</a:t>
            </a:r>
            <a:r>
              <a:rPr lang="en-US" dirty="0"/>
              <a:t> </a:t>
            </a:r>
            <a:r>
              <a:rPr lang="en-US" dirty="0" err="1"/>
              <a:t>строки</a:t>
            </a:r>
            <a:r>
              <a:rPr lang="en-US" dirty="0"/>
              <a:t> </a:t>
            </a:r>
            <a:r>
              <a:rPr lang="en-US" dirty="0" err="1"/>
              <a:t>остается</a:t>
            </a:r>
            <a:r>
              <a:rPr lang="en-US" dirty="0"/>
              <a:t> </a:t>
            </a:r>
            <a:r>
              <a:rPr lang="en-US" dirty="0" err="1"/>
              <a:t>прежним</a:t>
            </a:r>
            <a:r>
              <a:rPr lang="en-US" dirty="0"/>
              <a:t> S.</a:t>
            </a:r>
            <a:endParaRPr dirty="0"/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 dirty="0" err="1"/>
              <a:t>Если</a:t>
            </a:r>
            <a:r>
              <a:rPr lang="en-US" dirty="0"/>
              <a:t> </a:t>
            </a:r>
            <a:r>
              <a:rPr lang="en-US" dirty="0" err="1"/>
              <a:t>состояние</a:t>
            </a:r>
            <a:r>
              <a:rPr lang="en-US" dirty="0"/>
              <a:t> </a:t>
            </a:r>
            <a:r>
              <a:rPr lang="en-US" dirty="0" err="1"/>
              <a:t>строки</a:t>
            </a:r>
            <a:r>
              <a:rPr lang="en-US" dirty="0"/>
              <a:t> Е, </a:t>
            </a:r>
            <a:r>
              <a:rPr lang="en-US" dirty="0" err="1"/>
              <a:t>то</a:t>
            </a:r>
            <a:r>
              <a:rPr lang="en-US" dirty="0"/>
              <a:t> </a:t>
            </a:r>
            <a:r>
              <a:rPr lang="en-US" dirty="0" err="1"/>
              <a:t>чтение</a:t>
            </a:r>
            <a:r>
              <a:rPr lang="en-US" dirty="0"/>
              <a:t> </a:t>
            </a:r>
            <a:r>
              <a:rPr lang="en-US" dirty="0" err="1"/>
              <a:t>сохраняет</a:t>
            </a:r>
            <a:r>
              <a:rPr lang="en-US" dirty="0"/>
              <a:t> </a:t>
            </a:r>
            <a:r>
              <a:rPr lang="en-US" dirty="0" err="1"/>
              <a:t>это</a:t>
            </a:r>
            <a:r>
              <a:rPr lang="en-US" dirty="0"/>
              <a:t> </a:t>
            </a:r>
            <a:r>
              <a:rPr lang="en-US" dirty="0" err="1"/>
              <a:t>состояние</a:t>
            </a:r>
            <a:r>
              <a:rPr lang="en-US" dirty="0"/>
              <a:t>, а </a:t>
            </a:r>
            <a:r>
              <a:rPr lang="en-US" dirty="0" err="1"/>
              <a:t>запись</a:t>
            </a:r>
            <a:r>
              <a:rPr lang="en-US" dirty="0"/>
              <a:t> </a:t>
            </a:r>
            <a:r>
              <a:rPr lang="en-US" dirty="0" err="1"/>
              <a:t>переводит</a:t>
            </a:r>
            <a:r>
              <a:rPr lang="en-US" dirty="0"/>
              <a:t> </a:t>
            </a:r>
            <a:r>
              <a:rPr lang="en-US" dirty="0" err="1"/>
              <a:t>строку</a:t>
            </a:r>
            <a:r>
              <a:rPr lang="en-US" dirty="0"/>
              <a:t> в </a:t>
            </a:r>
            <a:r>
              <a:rPr lang="en-US" dirty="0" err="1"/>
              <a:t>состояние</a:t>
            </a:r>
            <a:r>
              <a:rPr lang="en-US" dirty="0"/>
              <a:t> М.</a:t>
            </a:r>
            <a:endParaRPr dirty="0"/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 dirty="0" err="1"/>
              <a:t>Наконец</a:t>
            </a:r>
            <a:r>
              <a:rPr lang="en-US" dirty="0"/>
              <a:t>, </a:t>
            </a:r>
            <a:r>
              <a:rPr lang="en-US" dirty="0" err="1"/>
              <a:t>если</a:t>
            </a:r>
            <a:r>
              <a:rPr lang="en-US" dirty="0"/>
              <a:t> </a:t>
            </a:r>
            <a:r>
              <a:rPr lang="en-US" dirty="0" err="1"/>
              <a:t>состояние</a:t>
            </a:r>
            <a:r>
              <a:rPr lang="en-US" dirty="0"/>
              <a:t> </a:t>
            </a:r>
            <a:r>
              <a:rPr lang="en-US" dirty="0" err="1"/>
              <a:t>строки</a:t>
            </a:r>
            <a:r>
              <a:rPr lang="en-US" dirty="0"/>
              <a:t> М, </a:t>
            </a:r>
            <a:r>
              <a:rPr lang="en-US" dirty="0" err="1"/>
              <a:t>то</a:t>
            </a:r>
            <a:r>
              <a:rPr lang="en-US" dirty="0"/>
              <a:t> </a:t>
            </a:r>
            <a:r>
              <a:rPr lang="en-US" dirty="0" err="1"/>
              <a:t>как</a:t>
            </a:r>
            <a:r>
              <a:rPr lang="en-US" dirty="0"/>
              <a:t> </a:t>
            </a:r>
            <a:r>
              <a:rPr lang="en-US" dirty="0" err="1"/>
              <a:t>команды</a:t>
            </a:r>
            <a:r>
              <a:rPr lang="en-US" dirty="0"/>
              <a:t> </a:t>
            </a:r>
            <a:r>
              <a:rPr lang="en-US" dirty="0" err="1"/>
              <a:t>чтения</a:t>
            </a:r>
            <a:r>
              <a:rPr lang="en-US" dirty="0"/>
              <a:t>, </a:t>
            </a:r>
            <a:r>
              <a:rPr lang="en-US" dirty="0" err="1"/>
              <a:t>так</a:t>
            </a:r>
            <a:r>
              <a:rPr lang="en-US" dirty="0"/>
              <a:t> и </a:t>
            </a:r>
            <a:r>
              <a:rPr lang="en-US" dirty="0" err="1"/>
              <a:t>команды</a:t>
            </a:r>
            <a:r>
              <a:rPr lang="en-US" dirty="0"/>
              <a:t> </a:t>
            </a:r>
            <a:r>
              <a:rPr lang="en-US" dirty="0" err="1"/>
              <a:t>записи</a:t>
            </a:r>
            <a:r>
              <a:rPr lang="en-US" dirty="0"/>
              <a:t> </a:t>
            </a:r>
            <a:r>
              <a:rPr lang="en-US" dirty="0" err="1"/>
              <a:t>не</a:t>
            </a:r>
            <a:r>
              <a:rPr lang="en-US" dirty="0"/>
              <a:t> </a:t>
            </a:r>
            <a:r>
              <a:rPr lang="en-US" dirty="0" err="1"/>
              <a:t>меняют</a:t>
            </a:r>
            <a:r>
              <a:rPr lang="en-US" dirty="0"/>
              <a:t> </a:t>
            </a:r>
            <a:r>
              <a:rPr lang="en-US" dirty="0" err="1"/>
              <a:t>этого</a:t>
            </a:r>
            <a:r>
              <a:rPr lang="en-US" dirty="0"/>
              <a:t> </a:t>
            </a:r>
            <a:r>
              <a:rPr lang="en-US" dirty="0" err="1"/>
              <a:t>состояния</a:t>
            </a:r>
            <a:r>
              <a:rPr lang="en-US" dirty="0"/>
              <a:t>.</a:t>
            </a:r>
            <a:endParaRPr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207" name="Google Shape;207;p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 dirty="0" err="1"/>
              <a:t>Для</a:t>
            </a:r>
            <a:r>
              <a:rPr lang="en-US" dirty="0"/>
              <a:t> </a:t>
            </a:r>
            <a:r>
              <a:rPr lang="en-US" dirty="0" err="1"/>
              <a:t>поддержки</a:t>
            </a:r>
            <a:r>
              <a:rPr lang="en-US" dirty="0"/>
              <a:t> </a:t>
            </a:r>
            <a:r>
              <a:rPr lang="en-US" dirty="0" err="1"/>
              <a:t>когерентности</a:t>
            </a:r>
            <a:r>
              <a:rPr lang="en-US" dirty="0"/>
              <a:t> </a:t>
            </a:r>
            <a:r>
              <a:rPr lang="en-US" dirty="0" err="1"/>
              <a:t>строк</a:t>
            </a:r>
            <a:r>
              <a:rPr lang="en-US" dirty="0"/>
              <a:t> </a:t>
            </a:r>
            <a:r>
              <a:rPr lang="en-US" dirty="0" err="1"/>
              <a:t>кэш-памяти</a:t>
            </a:r>
            <a:r>
              <a:rPr lang="en-US" dirty="0"/>
              <a:t> </a:t>
            </a:r>
            <a:r>
              <a:rPr lang="en-US" dirty="0" err="1"/>
              <a:t>при</a:t>
            </a:r>
            <a:r>
              <a:rPr lang="en-US" dirty="0"/>
              <a:t> </a:t>
            </a:r>
            <a:r>
              <a:rPr lang="en-US" dirty="0" err="1"/>
              <a:t>операциях</a:t>
            </a:r>
            <a:r>
              <a:rPr lang="en-US" dirty="0"/>
              <a:t> </a:t>
            </a:r>
            <a:r>
              <a:rPr lang="en-US" dirty="0" err="1"/>
              <a:t>ввода</a:t>
            </a:r>
            <a:r>
              <a:rPr lang="en-US" dirty="0"/>
              <a:t>/</a:t>
            </a:r>
            <a:r>
              <a:rPr lang="en-US" dirty="0" err="1"/>
              <a:t>вывода</a:t>
            </a:r>
            <a:r>
              <a:rPr lang="en-US" dirty="0"/>
              <a:t> и </a:t>
            </a:r>
            <a:r>
              <a:rPr lang="en-US" dirty="0" err="1"/>
              <a:t>обращениях</a:t>
            </a:r>
            <a:r>
              <a:rPr lang="en-US" dirty="0"/>
              <a:t> в </a:t>
            </a:r>
            <a:r>
              <a:rPr lang="en-US" dirty="0" err="1"/>
              <a:t>основную</a:t>
            </a:r>
            <a:r>
              <a:rPr lang="en-US" dirty="0"/>
              <a:t> </a:t>
            </a:r>
            <a:r>
              <a:rPr lang="en-US" dirty="0" err="1"/>
              <a:t>память</a:t>
            </a:r>
            <a:r>
              <a:rPr lang="en-US" dirty="0"/>
              <a:t> </a:t>
            </a:r>
            <a:r>
              <a:rPr lang="en-US" dirty="0" err="1"/>
              <a:t>других</a:t>
            </a:r>
            <a:r>
              <a:rPr lang="en-US" dirty="0"/>
              <a:t> </a:t>
            </a:r>
            <a:r>
              <a:rPr lang="en-US" dirty="0" err="1"/>
              <a:t>процессоров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шине</a:t>
            </a:r>
            <a:r>
              <a:rPr lang="en-US" dirty="0"/>
              <a:t> </a:t>
            </a:r>
            <a:r>
              <a:rPr lang="en-US" dirty="0" err="1"/>
              <a:t>генерируются</a:t>
            </a:r>
            <a:r>
              <a:rPr lang="en-US" dirty="0"/>
              <a:t> </a:t>
            </a:r>
            <a:r>
              <a:rPr lang="en-US" dirty="0" err="1"/>
              <a:t>специальные</a:t>
            </a:r>
            <a:r>
              <a:rPr lang="en-US" dirty="0"/>
              <a:t> </a:t>
            </a:r>
            <a:r>
              <a:rPr lang="en-US" dirty="0" err="1"/>
              <a:t>циклы</a:t>
            </a:r>
            <a:r>
              <a:rPr lang="en-US" dirty="0"/>
              <a:t> </a:t>
            </a:r>
            <a:r>
              <a:rPr lang="en-US" dirty="0" err="1"/>
              <a:t>опроса</a:t>
            </a:r>
            <a:r>
              <a:rPr lang="en-US" dirty="0"/>
              <a:t> </a:t>
            </a:r>
            <a:r>
              <a:rPr lang="en-US" dirty="0" err="1"/>
              <a:t>состояния</a:t>
            </a:r>
            <a:r>
              <a:rPr lang="en-US" dirty="0"/>
              <a:t> </a:t>
            </a:r>
            <a:r>
              <a:rPr lang="en-US" dirty="0" err="1"/>
              <a:t>кэш-памятей</a:t>
            </a:r>
            <a:r>
              <a:rPr lang="en-US" dirty="0"/>
              <a:t>. </a:t>
            </a:r>
            <a:r>
              <a:rPr lang="en-US" dirty="0" err="1"/>
              <a:t>Эти</a:t>
            </a:r>
            <a:r>
              <a:rPr lang="en-US" dirty="0"/>
              <a:t> </a:t>
            </a:r>
            <a:r>
              <a:rPr lang="en-US" dirty="0" err="1"/>
              <a:t>циклы</a:t>
            </a:r>
            <a:r>
              <a:rPr lang="en-US" dirty="0"/>
              <a:t> </a:t>
            </a:r>
            <a:r>
              <a:rPr lang="en-US" dirty="0" err="1"/>
              <a:t>опрашивают</a:t>
            </a:r>
            <a:r>
              <a:rPr lang="en-US" dirty="0"/>
              <a:t> </a:t>
            </a:r>
            <a:r>
              <a:rPr lang="en-US" dirty="0" err="1"/>
              <a:t>кэш-памяти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предмет</a:t>
            </a:r>
            <a:r>
              <a:rPr lang="en-US" dirty="0"/>
              <a:t> </a:t>
            </a:r>
            <a:r>
              <a:rPr lang="en-US" dirty="0" err="1"/>
              <a:t>хранения</a:t>
            </a:r>
            <a:r>
              <a:rPr lang="en-US" dirty="0"/>
              <a:t> в </a:t>
            </a:r>
            <a:r>
              <a:rPr lang="en-US" dirty="0" err="1"/>
              <a:t>них</a:t>
            </a:r>
            <a:r>
              <a:rPr lang="en-US" dirty="0"/>
              <a:t> </a:t>
            </a:r>
            <a:r>
              <a:rPr lang="en-US" dirty="0" err="1"/>
              <a:t>строки</a:t>
            </a:r>
            <a:r>
              <a:rPr lang="en-US" dirty="0"/>
              <a:t>, </a:t>
            </a:r>
            <a:r>
              <a:rPr lang="en-US" dirty="0" err="1"/>
              <a:t>которой</a:t>
            </a:r>
            <a:r>
              <a:rPr lang="en-US" dirty="0"/>
              <a:t> </a:t>
            </a:r>
            <a:r>
              <a:rPr lang="en-US" dirty="0" err="1"/>
              <a:t>принадлежит</a:t>
            </a:r>
            <a:r>
              <a:rPr lang="en-US" dirty="0"/>
              <a:t> </a:t>
            </a:r>
            <a:r>
              <a:rPr lang="en-US" dirty="0" err="1"/>
              <a:t>адрес</a:t>
            </a:r>
            <a:r>
              <a:rPr lang="en-US" dirty="0"/>
              <a:t>, </a:t>
            </a:r>
            <a:r>
              <a:rPr lang="en-US" dirty="0" err="1"/>
              <a:t>используемый</a:t>
            </a:r>
            <a:r>
              <a:rPr lang="en-US" dirty="0"/>
              <a:t> в </a:t>
            </a:r>
            <a:r>
              <a:rPr lang="en-US" dirty="0" err="1"/>
              <a:t>операции</a:t>
            </a:r>
            <a:r>
              <a:rPr lang="en-US" dirty="0"/>
              <a:t>, </a:t>
            </a:r>
            <a:r>
              <a:rPr lang="en-US" dirty="0" err="1"/>
              <a:t>инициировавшей</a:t>
            </a:r>
            <a:r>
              <a:rPr lang="en-US" dirty="0"/>
              <a:t> </a:t>
            </a:r>
            <a:r>
              <a:rPr lang="en-US" dirty="0" err="1"/>
              <a:t>циклы</a:t>
            </a:r>
            <a:r>
              <a:rPr lang="en-US" dirty="0"/>
              <a:t> </a:t>
            </a:r>
            <a:r>
              <a:rPr lang="en-US" dirty="0" err="1"/>
              <a:t>опроса</a:t>
            </a:r>
            <a:r>
              <a:rPr lang="en-US" dirty="0"/>
              <a:t> </a:t>
            </a:r>
            <a:r>
              <a:rPr lang="en-US" dirty="0" err="1"/>
              <a:t>состояния</a:t>
            </a:r>
            <a:r>
              <a:rPr lang="en-US" dirty="0"/>
              <a:t>. </a:t>
            </a:r>
            <a:r>
              <a:rPr lang="en-US" dirty="0" err="1"/>
              <a:t>Возможен</a:t>
            </a:r>
            <a:r>
              <a:rPr lang="en-US" dirty="0"/>
              <a:t> </a:t>
            </a:r>
            <a:r>
              <a:rPr lang="en-US" dirty="0" err="1"/>
              <a:t>режим</a:t>
            </a:r>
            <a:r>
              <a:rPr lang="en-US" dirty="0"/>
              <a:t> </a:t>
            </a:r>
            <a:r>
              <a:rPr lang="en-US" dirty="0" err="1"/>
              <a:t>принудительного</a:t>
            </a:r>
            <a:r>
              <a:rPr lang="en-US" dirty="0"/>
              <a:t> </a:t>
            </a:r>
            <a:r>
              <a:rPr lang="en-US" dirty="0" err="1"/>
              <a:t>перевода</a:t>
            </a:r>
            <a:r>
              <a:rPr lang="en-US" dirty="0"/>
              <a:t> </a:t>
            </a:r>
            <a:r>
              <a:rPr lang="en-US" dirty="0" err="1"/>
              <a:t>строки</a:t>
            </a:r>
            <a:r>
              <a:rPr lang="en-US" dirty="0"/>
              <a:t> в </a:t>
            </a:r>
            <a:r>
              <a:rPr lang="en-US" dirty="0" err="1"/>
              <a:t>состояние</a:t>
            </a:r>
            <a:r>
              <a:rPr lang="en-US" dirty="0"/>
              <a:t> I, </a:t>
            </a:r>
            <a:r>
              <a:rPr lang="en-US" dirty="0" err="1"/>
              <a:t>который</a:t>
            </a:r>
            <a:r>
              <a:rPr lang="en-US" dirty="0"/>
              <a:t> </a:t>
            </a:r>
            <a:r>
              <a:rPr lang="en-US" dirty="0" err="1"/>
              <a:t>задается</a:t>
            </a:r>
            <a:r>
              <a:rPr lang="en-US" dirty="0"/>
              <a:t> </a:t>
            </a:r>
            <a:r>
              <a:rPr lang="en-US" dirty="0" err="1"/>
              <a:t>сигналом</a:t>
            </a:r>
            <a:r>
              <a:rPr lang="en-US" dirty="0"/>
              <a:t> INV. </a:t>
            </a:r>
            <a:r>
              <a:rPr lang="en-US" dirty="0" err="1"/>
              <a:t>При</a:t>
            </a:r>
            <a:r>
              <a:rPr lang="en-US" dirty="0"/>
              <a:t> </a:t>
            </a:r>
            <a:r>
              <a:rPr lang="en-US" dirty="0" err="1"/>
              <a:t>этом</a:t>
            </a:r>
            <a:r>
              <a:rPr lang="en-US" dirty="0"/>
              <a:t> </a:t>
            </a:r>
            <a:r>
              <a:rPr lang="en-US" dirty="0" err="1"/>
              <a:t>состояние</a:t>
            </a:r>
            <a:r>
              <a:rPr lang="en-US" dirty="0"/>
              <a:t> </a:t>
            </a:r>
            <a:r>
              <a:rPr lang="en-US" dirty="0" err="1"/>
              <a:t>строк</a:t>
            </a:r>
            <a:r>
              <a:rPr lang="en-US" dirty="0"/>
              <a:t> </a:t>
            </a:r>
            <a:r>
              <a:rPr lang="en-US" dirty="0" err="1"/>
              <a:t>определяется</a:t>
            </a:r>
            <a:r>
              <a:rPr lang="en-US" dirty="0"/>
              <a:t> </a:t>
            </a:r>
            <a:r>
              <a:rPr lang="en-US" dirty="0" err="1"/>
              <a:t>таблицей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слай</a:t>
            </a:r>
            <a:r>
              <a:rPr lang="en-US" dirty="0"/>
              <a:t>	</a:t>
            </a:r>
            <a:r>
              <a:rPr lang="en-US" dirty="0" err="1"/>
              <a:t>де</a:t>
            </a:r>
            <a:endParaRPr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" name="Google Shape;43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49" name="Google Shape;49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1000"/>
              <a:buNone/>
            </a:pPr>
            <a:r>
              <a:rPr lang="en-US" sz="1000" dirty="0" err="1"/>
              <a:t>Сервер</a:t>
            </a:r>
            <a:r>
              <a:rPr lang="en-US" sz="1000" dirty="0"/>
              <a:t> </a:t>
            </a:r>
            <a:r>
              <a:rPr lang="en-US" sz="1000" dirty="0" err="1"/>
              <a:t>ZSeries</a:t>
            </a:r>
            <a:r>
              <a:rPr lang="en-US" sz="1000" dirty="0"/>
              <a:t> </a:t>
            </a:r>
            <a:r>
              <a:rPr lang="en-US" sz="1000" dirty="0" err="1"/>
              <a:t>имеет</a:t>
            </a:r>
            <a:r>
              <a:rPr lang="en-US" sz="1000" dirty="0"/>
              <a:t> </a:t>
            </a:r>
            <a:r>
              <a:rPr lang="en-US" sz="1000" dirty="0" err="1"/>
              <a:t>до</a:t>
            </a:r>
            <a:r>
              <a:rPr lang="en-US" sz="1000" dirty="0"/>
              <a:t> </a:t>
            </a:r>
            <a:r>
              <a:rPr lang="ru-RU" sz="1000" dirty="0"/>
              <a:t>2</a:t>
            </a:r>
            <a:r>
              <a:rPr lang="en-US" sz="1000" dirty="0"/>
              <a:t>0ти </a:t>
            </a:r>
            <a:r>
              <a:rPr lang="en-US" sz="1000" dirty="0" err="1"/>
              <a:t>процессоров</a:t>
            </a:r>
            <a:r>
              <a:rPr lang="en-US" sz="1000" dirty="0"/>
              <a:t>, </a:t>
            </a:r>
            <a:r>
              <a:rPr lang="en-US" sz="1000" dirty="0" err="1"/>
              <a:t>размещенных</a:t>
            </a:r>
            <a:r>
              <a:rPr lang="en-US" sz="1000" dirty="0"/>
              <a:t> </a:t>
            </a:r>
            <a:r>
              <a:rPr lang="en-US" sz="1000" dirty="0" err="1"/>
              <a:t>на</a:t>
            </a:r>
            <a:r>
              <a:rPr lang="en-US" sz="1000" dirty="0"/>
              <a:t> </a:t>
            </a:r>
            <a:r>
              <a:rPr lang="en-US" sz="1000" dirty="0" err="1"/>
              <a:t>одной</a:t>
            </a:r>
            <a:r>
              <a:rPr lang="en-US" sz="1000" dirty="0"/>
              <a:t> </a:t>
            </a:r>
            <a:r>
              <a:rPr lang="en-US" sz="1000" dirty="0" err="1"/>
              <a:t>плате</a:t>
            </a:r>
            <a:r>
              <a:rPr lang="en-US" sz="1000" dirty="0"/>
              <a:t> МСМ. </a:t>
            </a:r>
            <a:r>
              <a:rPr lang="en-US" sz="1000" dirty="0" err="1"/>
              <a:t>При</a:t>
            </a:r>
            <a:r>
              <a:rPr lang="en-US" sz="1000" dirty="0"/>
              <a:t> </a:t>
            </a:r>
            <a:r>
              <a:rPr lang="en-US" sz="1000" dirty="0" err="1"/>
              <a:t>этом</a:t>
            </a:r>
            <a:r>
              <a:rPr lang="en-US" sz="1000" dirty="0"/>
              <a:t> </a:t>
            </a:r>
            <a:r>
              <a:rPr lang="en-US" sz="1000" dirty="0" err="1"/>
              <a:t>процессоры</a:t>
            </a:r>
            <a:r>
              <a:rPr lang="en-US" sz="1000" dirty="0"/>
              <a:t> </a:t>
            </a:r>
            <a:r>
              <a:rPr lang="en-US" sz="1000" dirty="0" err="1"/>
              <a:t>разделяют</a:t>
            </a:r>
            <a:r>
              <a:rPr lang="en-US" sz="1000" dirty="0"/>
              <a:t> </a:t>
            </a:r>
            <a:r>
              <a:rPr lang="en-US" sz="1000" dirty="0" err="1"/>
              <a:t>одну</a:t>
            </a:r>
            <a:r>
              <a:rPr lang="en-US" sz="1000" dirty="0"/>
              <a:t> </a:t>
            </a:r>
            <a:r>
              <a:rPr lang="en-US" sz="1000" dirty="0" err="1"/>
              <a:t>физическую</a:t>
            </a:r>
            <a:r>
              <a:rPr lang="en-US" sz="1000" dirty="0"/>
              <a:t> (</a:t>
            </a:r>
            <a:r>
              <a:rPr lang="en-US" sz="1000" dirty="0" err="1"/>
              <a:t>основную</a:t>
            </a:r>
            <a:r>
              <a:rPr lang="en-US" sz="1000" dirty="0"/>
              <a:t>) </a:t>
            </a:r>
            <a:r>
              <a:rPr lang="en-US" sz="1000" dirty="0" err="1"/>
              <a:t>память</a:t>
            </a:r>
            <a:r>
              <a:rPr lang="en-US" sz="1000" dirty="0"/>
              <a:t>. </a:t>
            </a:r>
            <a:r>
              <a:rPr lang="en-US" sz="1000" dirty="0" err="1"/>
              <a:t>Архитектура</a:t>
            </a:r>
            <a:r>
              <a:rPr lang="en-US" sz="1000" dirty="0"/>
              <a:t> </a:t>
            </a:r>
            <a:r>
              <a:rPr lang="en-US" sz="1000" dirty="0" err="1"/>
              <a:t>zSeries</a:t>
            </a:r>
            <a:r>
              <a:rPr lang="en-US" sz="1000" dirty="0"/>
              <a:t> – </a:t>
            </a:r>
            <a:r>
              <a:rPr lang="en-US" sz="1000" dirty="0" err="1"/>
              <a:t>это</a:t>
            </a:r>
            <a:r>
              <a:rPr lang="en-US" sz="1000" dirty="0"/>
              <a:t> </a:t>
            </a:r>
            <a:r>
              <a:rPr lang="en-US" sz="1000" dirty="0" err="1"/>
              <a:t>пример</a:t>
            </a:r>
            <a:r>
              <a:rPr lang="en-US" sz="1000" dirty="0"/>
              <a:t> </a:t>
            </a:r>
            <a:r>
              <a:rPr lang="en-US" sz="1000" dirty="0" err="1"/>
              <a:t>использования</a:t>
            </a:r>
            <a:r>
              <a:rPr lang="en-US" sz="1000" dirty="0"/>
              <a:t> </a:t>
            </a:r>
            <a:r>
              <a:rPr lang="en-US" sz="1000" dirty="0" err="1"/>
              <a:t>многоуровневой</a:t>
            </a:r>
            <a:r>
              <a:rPr lang="en-US" sz="1000" dirty="0"/>
              <a:t> </a:t>
            </a:r>
            <a:r>
              <a:rPr lang="en-US" sz="1000" dirty="0" err="1"/>
              <a:t>кэш-памяти</a:t>
            </a:r>
            <a:r>
              <a:rPr lang="en-US" sz="1000" dirty="0"/>
              <a:t>. </a:t>
            </a:r>
            <a:r>
              <a:rPr lang="en-US" sz="1000" dirty="0" err="1"/>
              <a:t>Первый</a:t>
            </a:r>
            <a:r>
              <a:rPr lang="en-US" sz="1000" dirty="0"/>
              <a:t> </a:t>
            </a:r>
            <a:r>
              <a:rPr lang="en-US" sz="1000" dirty="0" err="1"/>
              <a:t>уровень</a:t>
            </a:r>
            <a:r>
              <a:rPr lang="en-US" sz="1000" dirty="0"/>
              <a:t> – </a:t>
            </a:r>
            <a:r>
              <a:rPr lang="en-US" sz="1000" dirty="0" err="1"/>
              <a:t>находится</a:t>
            </a:r>
            <a:r>
              <a:rPr lang="en-US" sz="1000" dirty="0"/>
              <a:t> </a:t>
            </a:r>
            <a:r>
              <a:rPr lang="en-US" sz="1000" dirty="0" err="1"/>
              <a:t>внутри</a:t>
            </a:r>
            <a:r>
              <a:rPr lang="en-US" sz="1000" dirty="0"/>
              <a:t> </a:t>
            </a:r>
            <a:r>
              <a:rPr lang="en-US" sz="1000" dirty="0" err="1"/>
              <a:t>процессорного</a:t>
            </a:r>
            <a:r>
              <a:rPr lang="en-US" sz="1000" dirty="0"/>
              <a:t> </a:t>
            </a:r>
            <a:r>
              <a:rPr lang="en-US" sz="1000" dirty="0" err="1"/>
              <a:t>чипа</a:t>
            </a:r>
            <a:r>
              <a:rPr lang="en-US" sz="1000" dirty="0"/>
              <a:t>.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1000"/>
              <a:buNone/>
            </a:pPr>
            <a:r>
              <a:rPr lang="en-US" sz="1000" dirty="0" err="1"/>
              <a:t>При</a:t>
            </a:r>
            <a:r>
              <a:rPr lang="en-US" sz="1000" dirty="0"/>
              <a:t> </a:t>
            </a:r>
            <a:r>
              <a:rPr lang="en-US" sz="1000" dirty="0" err="1"/>
              <a:t>этом</a:t>
            </a:r>
            <a:r>
              <a:rPr lang="en-US" sz="1000" dirty="0"/>
              <a:t> </a:t>
            </a:r>
            <a:r>
              <a:rPr lang="en-US" sz="1000" dirty="0" err="1"/>
              <a:t>кэш-память</a:t>
            </a:r>
            <a:r>
              <a:rPr lang="en-US" sz="1000" dirty="0"/>
              <a:t> </a:t>
            </a:r>
            <a:r>
              <a:rPr lang="en-US" sz="1000" dirty="0" err="1"/>
              <a:t>любого</a:t>
            </a:r>
            <a:r>
              <a:rPr lang="en-US" sz="1000" dirty="0"/>
              <a:t> </a:t>
            </a:r>
            <a:r>
              <a:rPr lang="en-US" sz="1000" dirty="0" err="1"/>
              <a:t>уровня</a:t>
            </a:r>
            <a:r>
              <a:rPr lang="en-US" sz="1000" dirty="0"/>
              <a:t> </a:t>
            </a:r>
            <a:r>
              <a:rPr lang="en-US" sz="1000" dirty="0" err="1"/>
              <a:t>может</a:t>
            </a:r>
            <a:r>
              <a:rPr lang="en-US" sz="1000" dirty="0"/>
              <a:t> </a:t>
            </a:r>
            <a:r>
              <a:rPr lang="en-US" sz="1000" dirty="0" err="1"/>
              <a:t>содержать</a:t>
            </a:r>
            <a:r>
              <a:rPr lang="en-US" sz="1000" dirty="0"/>
              <a:t> </a:t>
            </a:r>
            <a:r>
              <a:rPr lang="en-US" sz="1000" dirty="0" err="1"/>
              <a:t>как</a:t>
            </a:r>
            <a:r>
              <a:rPr lang="en-US" sz="1000" dirty="0"/>
              <a:t> </a:t>
            </a:r>
            <a:r>
              <a:rPr lang="en-US" sz="1000" dirty="0" err="1"/>
              <a:t>разделяемые</a:t>
            </a:r>
            <a:r>
              <a:rPr lang="en-US" sz="1000" dirty="0"/>
              <a:t>, </a:t>
            </a:r>
            <a:r>
              <a:rPr lang="en-US" sz="1000" dirty="0" err="1"/>
              <a:t>так</a:t>
            </a:r>
            <a:r>
              <a:rPr lang="en-US" sz="1000" dirty="0"/>
              <a:t> и </a:t>
            </a:r>
            <a:r>
              <a:rPr lang="en-US" sz="1000" dirty="0" err="1"/>
              <a:t>частные</a:t>
            </a:r>
            <a:r>
              <a:rPr lang="en-US" sz="1000" dirty="0"/>
              <a:t> </a:t>
            </a:r>
            <a:r>
              <a:rPr lang="en-US" sz="1000" dirty="0" err="1"/>
              <a:t>данные</a:t>
            </a:r>
            <a:r>
              <a:rPr lang="en-US" sz="1000" dirty="0"/>
              <a:t>. </a:t>
            </a:r>
            <a:r>
              <a:rPr lang="en-US" sz="1000" dirty="0" err="1"/>
              <a:t>Частные</a:t>
            </a:r>
            <a:r>
              <a:rPr lang="en-US" sz="1000" dirty="0"/>
              <a:t> </a:t>
            </a:r>
            <a:r>
              <a:rPr lang="en-US" sz="1000" dirty="0" err="1"/>
              <a:t>данные</a:t>
            </a:r>
            <a:r>
              <a:rPr lang="en-US" sz="1000" dirty="0"/>
              <a:t> - </a:t>
            </a:r>
            <a:r>
              <a:rPr lang="en-US" sz="1000" dirty="0" err="1"/>
              <a:t>это</a:t>
            </a:r>
            <a:r>
              <a:rPr lang="en-US" sz="1000" dirty="0"/>
              <a:t> </a:t>
            </a:r>
            <a:r>
              <a:rPr lang="en-US" sz="1000" dirty="0" err="1"/>
              <a:t>данные</a:t>
            </a:r>
            <a:r>
              <a:rPr lang="en-US" sz="1000" dirty="0"/>
              <a:t>, </a:t>
            </a:r>
            <a:r>
              <a:rPr lang="en-US" sz="1000" dirty="0" err="1"/>
              <a:t>которые</a:t>
            </a:r>
            <a:r>
              <a:rPr lang="en-US" sz="1000" dirty="0"/>
              <a:t> </a:t>
            </a:r>
            <a:r>
              <a:rPr lang="en-US" sz="1000" dirty="0" err="1"/>
              <a:t>используются</a:t>
            </a:r>
            <a:r>
              <a:rPr lang="en-US" sz="1000" dirty="0"/>
              <a:t> </a:t>
            </a:r>
            <a:r>
              <a:rPr lang="en-US" sz="1000" dirty="0" err="1"/>
              <a:t>одним</a:t>
            </a:r>
            <a:r>
              <a:rPr lang="en-US" sz="1000" dirty="0"/>
              <a:t> </a:t>
            </a:r>
            <a:r>
              <a:rPr lang="en-US" sz="1000" dirty="0" err="1"/>
              <a:t>процессором</a:t>
            </a:r>
            <a:r>
              <a:rPr lang="en-US" sz="1000" dirty="0"/>
              <a:t>, в </a:t>
            </a:r>
            <a:r>
              <a:rPr lang="en-US" sz="1000" dirty="0" err="1"/>
              <a:t>то</a:t>
            </a:r>
            <a:r>
              <a:rPr lang="en-US" sz="1000" dirty="0"/>
              <a:t> </a:t>
            </a:r>
            <a:r>
              <a:rPr lang="en-US" sz="1000" dirty="0" err="1"/>
              <a:t>время</a:t>
            </a:r>
            <a:r>
              <a:rPr lang="en-US" sz="1000" dirty="0"/>
              <a:t> </a:t>
            </a:r>
            <a:r>
              <a:rPr lang="en-US" sz="1000" dirty="0" err="1"/>
              <a:t>как</a:t>
            </a:r>
            <a:r>
              <a:rPr lang="en-US" sz="1000" dirty="0"/>
              <a:t> </a:t>
            </a:r>
            <a:r>
              <a:rPr lang="en-US" sz="1000" dirty="0" err="1"/>
              <a:t>разделяемые</a:t>
            </a:r>
            <a:r>
              <a:rPr lang="en-US" sz="1000" dirty="0"/>
              <a:t> </a:t>
            </a:r>
            <a:r>
              <a:rPr lang="en-US" sz="1000" dirty="0" err="1"/>
              <a:t>данные</a:t>
            </a:r>
            <a:r>
              <a:rPr lang="en-US" sz="1000" dirty="0"/>
              <a:t> </a:t>
            </a:r>
            <a:r>
              <a:rPr lang="en-US" sz="1000" dirty="0" err="1"/>
              <a:t>используются</a:t>
            </a:r>
            <a:r>
              <a:rPr lang="en-US" sz="1000" dirty="0"/>
              <a:t> </a:t>
            </a:r>
            <a:r>
              <a:rPr lang="en-US" sz="1000" dirty="0" err="1"/>
              <a:t>многими</a:t>
            </a:r>
            <a:r>
              <a:rPr lang="en-US" sz="1000" dirty="0"/>
              <a:t> </a:t>
            </a:r>
            <a:r>
              <a:rPr lang="en-US" sz="1000" dirty="0" err="1"/>
              <a:t>процессорами</a:t>
            </a:r>
            <a:r>
              <a:rPr lang="en-US" sz="1000" dirty="0"/>
              <a:t>, </a:t>
            </a:r>
            <a:r>
              <a:rPr lang="en-US" sz="1000" dirty="0" err="1"/>
              <a:t>по</a:t>
            </a:r>
            <a:r>
              <a:rPr lang="en-US" sz="1000" dirty="0"/>
              <a:t> </a:t>
            </a:r>
            <a:r>
              <a:rPr lang="en-US" sz="1000" dirty="0" err="1"/>
              <a:t>существу</a:t>
            </a:r>
            <a:r>
              <a:rPr lang="en-US" sz="1000" dirty="0"/>
              <a:t> </a:t>
            </a:r>
            <a:r>
              <a:rPr lang="en-US" sz="1000" dirty="0" err="1"/>
              <a:t>обеспечивая</a:t>
            </a:r>
            <a:r>
              <a:rPr lang="en-US" sz="1000" dirty="0"/>
              <a:t> </a:t>
            </a:r>
            <a:r>
              <a:rPr lang="en-US" sz="1000" dirty="0" err="1"/>
              <a:t>обмен</a:t>
            </a:r>
            <a:r>
              <a:rPr lang="en-US" sz="1000" dirty="0"/>
              <a:t> </a:t>
            </a:r>
            <a:r>
              <a:rPr lang="en-US" sz="1000" dirty="0" err="1"/>
              <a:t>между</a:t>
            </a:r>
            <a:r>
              <a:rPr lang="en-US" sz="1000" dirty="0"/>
              <a:t> </a:t>
            </a:r>
            <a:r>
              <a:rPr lang="en-US" sz="1000" dirty="0" err="1"/>
              <a:t>ними</a:t>
            </a:r>
            <a:r>
              <a:rPr lang="en-US" sz="1000" dirty="0"/>
              <a:t>. 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1000"/>
              <a:buNone/>
            </a:pPr>
            <a:r>
              <a:rPr lang="en-US" sz="1000" dirty="0" err="1"/>
              <a:t>Когда</a:t>
            </a:r>
            <a:r>
              <a:rPr lang="en-US" sz="1000" dirty="0"/>
              <a:t> </a:t>
            </a:r>
            <a:r>
              <a:rPr lang="en-US" sz="1000" dirty="0" err="1"/>
              <a:t>кэшируется</a:t>
            </a:r>
            <a:r>
              <a:rPr lang="en-US" sz="1000" dirty="0"/>
              <a:t> </a:t>
            </a:r>
            <a:r>
              <a:rPr lang="en-US" sz="1000" dirty="0" err="1"/>
              <a:t>элемент</a:t>
            </a:r>
            <a:r>
              <a:rPr lang="en-US" sz="1000" dirty="0"/>
              <a:t> </a:t>
            </a:r>
            <a:r>
              <a:rPr lang="en-US" sz="1000" dirty="0" err="1"/>
              <a:t>частных</a:t>
            </a:r>
            <a:r>
              <a:rPr lang="en-US" sz="1000" dirty="0"/>
              <a:t> </a:t>
            </a:r>
            <a:r>
              <a:rPr lang="en-US" sz="1000" dirty="0" err="1"/>
              <a:t>данных</a:t>
            </a:r>
            <a:r>
              <a:rPr lang="en-US" sz="1000" dirty="0"/>
              <a:t>, </a:t>
            </a:r>
            <a:r>
              <a:rPr lang="en-US" sz="1000" dirty="0" err="1"/>
              <a:t>их</a:t>
            </a:r>
            <a:r>
              <a:rPr lang="en-US" sz="1000" dirty="0"/>
              <a:t> </a:t>
            </a:r>
            <a:r>
              <a:rPr lang="en-US" sz="1000" dirty="0" err="1"/>
              <a:t>значение</a:t>
            </a:r>
            <a:r>
              <a:rPr lang="en-US" sz="1000" dirty="0"/>
              <a:t> </a:t>
            </a:r>
            <a:r>
              <a:rPr lang="en-US" sz="1000" dirty="0" err="1"/>
              <a:t>переносится</a:t>
            </a:r>
            <a:r>
              <a:rPr lang="en-US" sz="1000" dirty="0"/>
              <a:t> в </a:t>
            </a:r>
            <a:r>
              <a:rPr lang="en-US" sz="1000" dirty="0" err="1"/>
              <a:t>кэш</a:t>
            </a:r>
            <a:r>
              <a:rPr lang="en-US" sz="1000" dirty="0"/>
              <a:t> </a:t>
            </a:r>
            <a:r>
              <a:rPr lang="en-US" sz="1000" dirty="0" err="1"/>
              <a:t>для</a:t>
            </a:r>
            <a:r>
              <a:rPr lang="en-US" sz="1000" dirty="0"/>
              <a:t> </a:t>
            </a:r>
            <a:r>
              <a:rPr lang="en-US" sz="1000" dirty="0" err="1"/>
              <a:t>сокращения</a:t>
            </a:r>
            <a:r>
              <a:rPr lang="en-US" sz="1000" dirty="0"/>
              <a:t> </a:t>
            </a:r>
            <a:r>
              <a:rPr lang="en-US" sz="1000" dirty="0" err="1"/>
              <a:t>среднего</a:t>
            </a:r>
            <a:r>
              <a:rPr lang="en-US" sz="1000" dirty="0"/>
              <a:t> </a:t>
            </a:r>
            <a:r>
              <a:rPr lang="en-US" sz="1000" dirty="0" err="1"/>
              <a:t>времени</a:t>
            </a:r>
            <a:r>
              <a:rPr lang="en-US" sz="1000" dirty="0"/>
              <a:t> </a:t>
            </a:r>
            <a:r>
              <a:rPr lang="en-US" sz="1000" dirty="0" err="1"/>
              <a:t>доступа</a:t>
            </a:r>
            <a:r>
              <a:rPr lang="en-US" sz="1000" dirty="0"/>
              <a:t>, а </a:t>
            </a:r>
            <a:r>
              <a:rPr lang="en-US" sz="1000" dirty="0" err="1"/>
              <a:t>также</a:t>
            </a:r>
            <a:r>
              <a:rPr lang="en-US" sz="1000" dirty="0"/>
              <a:t> </a:t>
            </a:r>
            <a:r>
              <a:rPr lang="en-US" sz="1000" dirty="0" err="1"/>
              <a:t>требуемой</a:t>
            </a:r>
            <a:r>
              <a:rPr lang="en-US" sz="1000" dirty="0"/>
              <a:t> </a:t>
            </a:r>
            <a:r>
              <a:rPr lang="en-US" sz="1000" dirty="0" err="1"/>
              <a:t>полосы</a:t>
            </a:r>
            <a:r>
              <a:rPr lang="en-US" sz="1000" dirty="0"/>
              <a:t> </a:t>
            </a:r>
            <a:r>
              <a:rPr lang="en-US" sz="1000" dirty="0" err="1"/>
              <a:t>пропускания</a:t>
            </a:r>
            <a:r>
              <a:rPr lang="en-US" sz="1000" dirty="0"/>
              <a:t>. </a:t>
            </a:r>
            <a:r>
              <a:rPr lang="en-US" sz="1000" dirty="0" err="1"/>
              <a:t>Поскольку</a:t>
            </a:r>
            <a:r>
              <a:rPr lang="en-US" sz="1000" dirty="0"/>
              <a:t> </a:t>
            </a:r>
            <a:r>
              <a:rPr lang="en-US" sz="1000" dirty="0" err="1"/>
              <a:t>никакой</a:t>
            </a:r>
            <a:r>
              <a:rPr lang="en-US" sz="1000" dirty="0"/>
              <a:t> </a:t>
            </a:r>
            <a:r>
              <a:rPr lang="en-US" sz="1000" dirty="0" err="1"/>
              <a:t>другой</a:t>
            </a:r>
            <a:r>
              <a:rPr lang="en-US" sz="1000" dirty="0"/>
              <a:t> </a:t>
            </a:r>
            <a:r>
              <a:rPr lang="en-US" sz="1000" dirty="0" err="1"/>
              <a:t>процессор</a:t>
            </a:r>
            <a:r>
              <a:rPr lang="en-US" sz="1000" dirty="0"/>
              <a:t> </a:t>
            </a:r>
            <a:r>
              <a:rPr lang="en-US" sz="1000" dirty="0" err="1"/>
              <a:t>не</a:t>
            </a:r>
            <a:r>
              <a:rPr lang="en-US" sz="1000" dirty="0"/>
              <a:t> </a:t>
            </a:r>
            <a:r>
              <a:rPr lang="en-US" sz="1000" dirty="0" err="1"/>
              <a:t>использует</a:t>
            </a:r>
            <a:r>
              <a:rPr lang="en-US" sz="1000" dirty="0"/>
              <a:t> </a:t>
            </a:r>
            <a:r>
              <a:rPr lang="en-US" sz="1000" dirty="0" err="1"/>
              <a:t>эти</a:t>
            </a:r>
            <a:r>
              <a:rPr lang="en-US" sz="1000" dirty="0"/>
              <a:t> </a:t>
            </a:r>
            <a:r>
              <a:rPr lang="en-US" sz="1000" dirty="0" err="1"/>
              <a:t>данные</a:t>
            </a:r>
            <a:r>
              <a:rPr lang="en-US" sz="1000" dirty="0"/>
              <a:t>, </a:t>
            </a:r>
            <a:r>
              <a:rPr lang="en-US" sz="1000" dirty="0" err="1"/>
              <a:t>этот</a:t>
            </a:r>
            <a:r>
              <a:rPr lang="en-US" sz="1000" dirty="0"/>
              <a:t> </a:t>
            </a:r>
            <a:r>
              <a:rPr lang="en-US" sz="1000" dirty="0" err="1"/>
              <a:t>процесс</a:t>
            </a:r>
            <a:r>
              <a:rPr lang="en-US" sz="1000" dirty="0"/>
              <a:t> </a:t>
            </a:r>
            <a:r>
              <a:rPr lang="en-US" sz="1000" dirty="0" err="1"/>
              <a:t>идентичен</a:t>
            </a:r>
            <a:r>
              <a:rPr lang="en-US" sz="1000" dirty="0"/>
              <a:t> </a:t>
            </a:r>
            <a:r>
              <a:rPr lang="en-US" sz="1000" dirty="0" err="1"/>
              <a:t>процессу</a:t>
            </a:r>
            <a:r>
              <a:rPr lang="en-US" sz="1000" dirty="0"/>
              <a:t> </a:t>
            </a:r>
            <a:r>
              <a:rPr lang="en-US" sz="1000" dirty="0" err="1"/>
              <a:t>для</a:t>
            </a:r>
            <a:r>
              <a:rPr lang="en-US" sz="1000" dirty="0"/>
              <a:t> </a:t>
            </a:r>
            <a:r>
              <a:rPr lang="en-US" sz="1000" dirty="0" err="1"/>
              <a:t>однопроцессорной</a:t>
            </a:r>
            <a:r>
              <a:rPr lang="en-US" sz="1000" dirty="0"/>
              <a:t> </a:t>
            </a:r>
            <a:r>
              <a:rPr lang="en-US" sz="1000" dirty="0" err="1"/>
              <a:t>машины</a:t>
            </a:r>
            <a:r>
              <a:rPr lang="en-US" sz="1000" dirty="0"/>
              <a:t> с </a:t>
            </a:r>
            <a:r>
              <a:rPr lang="en-US" sz="1000" dirty="0" err="1"/>
              <a:t>кэш-памятью</a:t>
            </a:r>
            <a:r>
              <a:rPr lang="en-US" sz="1000" dirty="0"/>
              <a:t>. 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1000"/>
              <a:buNone/>
            </a:pPr>
            <a:r>
              <a:rPr lang="en-US" sz="1000" dirty="0" err="1"/>
              <a:t>Если</a:t>
            </a:r>
            <a:r>
              <a:rPr lang="en-US" sz="1000" dirty="0"/>
              <a:t> </a:t>
            </a:r>
            <a:r>
              <a:rPr lang="en-US" sz="1000" dirty="0" err="1"/>
              <a:t>кэшируются</a:t>
            </a:r>
            <a:r>
              <a:rPr lang="en-US" sz="1000" dirty="0"/>
              <a:t> </a:t>
            </a:r>
            <a:r>
              <a:rPr lang="en-US" sz="1000" dirty="0" err="1"/>
              <a:t>разделяемые</a:t>
            </a:r>
            <a:r>
              <a:rPr lang="en-US" sz="1000" dirty="0"/>
              <a:t> </a:t>
            </a:r>
            <a:r>
              <a:rPr lang="en-US" sz="1000" dirty="0" err="1"/>
              <a:t>данные</a:t>
            </a:r>
            <a:r>
              <a:rPr lang="en-US" sz="1000" dirty="0"/>
              <a:t>, </a:t>
            </a:r>
            <a:r>
              <a:rPr lang="en-US" sz="1000" dirty="0" err="1"/>
              <a:t>то</a:t>
            </a:r>
            <a:r>
              <a:rPr lang="en-US" sz="1000" dirty="0"/>
              <a:t> </a:t>
            </a:r>
            <a:r>
              <a:rPr lang="en-US" sz="1000" dirty="0" err="1"/>
              <a:t>разделяемое</a:t>
            </a:r>
            <a:r>
              <a:rPr lang="en-US" sz="1000" dirty="0"/>
              <a:t> </a:t>
            </a:r>
            <a:r>
              <a:rPr lang="en-US" sz="1000" dirty="0" err="1"/>
              <a:t>значение</a:t>
            </a:r>
            <a:r>
              <a:rPr lang="en-US" sz="1000" dirty="0"/>
              <a:t> </a:t>
            </a:r>
            <a:r>
              <a:rPr lang="en-US" sz="1000" dirty="0" err="1"/>
              <a:t>реплицируется</a:t>
            </a:r>
            <a:r>
              <a:rPr lang="en-US" sz="1000" dirty="0"/>
              <a:t> и </a:t>
            </a:r>
            <a:r>
              <a:rPr lang="en-US" sz="1000" dirty="0" err="1"/>
              <a:t>может</a:t>
            </a:r>
            <a:r>
              <a:rPr lang="en-US" sz="1000" dirty="0"/>
              <a:t> </a:t>
            </a:r>
            <a:r>
              <a:rPr lang="en-US" sz="1000" dirty="0" err="1"/>
              <a:t>содержаться</a:t>
            </a:r>
            <a:r>
              <a:rPr lang="en-US" sz="1000" dirty="0"/>
              <a:t> в </a:t>
            </a:r>
            <a:r>
              <a:rPr lang="en-US" sz="1000" dirty="0" err="1"/>
              <a:t>нескольких</a:t>
            </a:r>
            <a:r>
              <a:rPr lang="en-US" sz="1000" dirty="0"/>
              <a:t> </a:t>
            </a:r>
            <a:r>
              <a:rPr lang="en-US" sz="1000" dirty="0" err="1"/>
              <a:t>кэшах</a:t>
            </a:r>
            <a:r>
              <a:rPr lang="en-US" sz="1000" dirty="0"/>
              <a:t>. 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1000"/>
              <a:buNone/>
            </a:pPr>
            <a:r>
              <a:rPr lang="en-US" sz="1000" dirty="0" err="1"/>
              <a:t>Кроме</a:t>
            </a:r>
            <a:r>
              <a:rPr lang="en-US" sz="1000" dirty="0"/>
              <a:t> </a:t>
            </a:r>
            <a:r>
              <a:rPr lang="en-US" sz="1000" dirty="0" err="1"/>
              <a:t>сокращения</a:t>
            </a:r>
            <a:r>
              <a:rPr lang="en-US" sz="1000" dirty="0"/>
              <a:t> </a:t>
            </a:r>
            <a:r>
              <a:rPr lang="en-US" sz="1000" dirty="0" err="1"/>
              <a:t>задержки</a:t>
            </a:r>
            <a:r>
              <a:rPr lang="en-US" sz="1000" dirty="0"/>
              <a:t> </a:t>
            </a:r>
            <a:r>
              <a:rPr lang="en-US" sz="1000" dirty="0" err="1"/>
              <a:t>доступа</a:t>
            </a:r>
            <a:r>
              <a:rPr lang="en-US" sz="1000" dirty="0"/>
              <a:t> и </a:t>
            </a:r>
            <a:r>
              <a:rPr lang="en-US" sz="1000" dirty="0" err="1"/>
              <a:t>требуемой</a:t>
            </a:r>
            <a:r>
              <a:rPr lang="en-US" sz="1000" dirty="0"/>
              <a:t> </a:t>
            </a:r>
            <a:r>
              <a:rPr lang="en-US" sz="1000" dirty="0" err="1"/>
              <a:t>полосы</a:t>
            </a:r>
            <a:r>
              <a:rPr lang="en-US" sz="1000" dirty="0"/>
              <a:t> </a:t>
            </a:r>
            <a:r>
              <a:rPr lang="en-US" sz="1000" dirty="0" err="1"/>
              <a:t>пропускания</a:t>
            </a:r>
            <a:r>
              <a:rPr lang="en-US" sz="1000" dirty="0"/>
              <a:t> </a:t>
            </a:r>
            <a:r>
              <a:rPr lang="en-US" sz="1000" dirty="0" err="1"/>
              <a:t>такая</a:t>
            </a:r>
            <a:r>
              <a:rPr lang="en-US" sz="1000" dirty="0"/>
              <a:t> </a:t>
            </a:r>
            <a:r>
              <a:rPr lang="en-US" sz="1000" dirty="0" err="1"/>
              <a:t>репликация</a:t>
            </a:r>
            <a:r>
              <a:rPr lang="en-US" sz="1000" dirty="0"/>
              <a:t> </a:t>
            </a:r>
            <a:r>
              <a:rPr lang="en-US" sz="1000" dirty="0" err="1"/>
              <a:t>данных</a:t>
            </a:r>
            <a:r>
              <a:rPr lang="en-US" sz="1000" dirty="0"/>
              <a:t> </a:t>
            </a:r>
            <a:r>
              <a:rPr lang="en-US" sz="1000" dirty="0" err="1"/>
              <a:t>способствует</a:t>
            </a:r>
            <a:r>
              <a:rPr lang="en-US" sz="1000" dirty="0"/>
              <a:t> </a:t>
            </a:r>
            <a:r>
              <a:rPr lang="en-US" sz="1000" dirty="0" err="1"/>
              <a:t>также</a:t>
            </a:r>
            <a:r>
              <a:rPr lang="en-US" sz="1000" dirty="0"/>
              <a:t> </a:t>
            </a:r>
            <a:r>
              <a:rPr lang="en-US" sz="1000" dirty="0" err="1"/>
              <a:t>общему</a:t>
            </a:r>
            <a:r>
              <a:rPr lang="en-US" sz="1000" dirty="0"/>
              <a:t> </a:t>
            </a:r>
            <a:r>
              <a:rPr lang="en-US" sz="1000" dirty="0" err="1"/>
              <a:t>сокращению</a:t>
            </a:r>
            <a:r>
              <a:rPr lang="en-US" sz="1000" dirty="0"/>
              <a:t> </a:t>
            </a:r>
            <a:r>
              <a:rPr lang="en-US" sz="1000" dirty="0" err="1"/>
              <a:t>количества</a:t>
            </a:r>
            <a:r>
              <a:rPr lang="en-US" sz="1000" dirty="0"/>
              <a:t> </a:t>
            </a:r>
            <a:r>
              <a:rPr lang="en-US" sz="1000" dirty="0" err="1"/>
              <a:t>обменов</a:t>
            </a:r>
            <a:r>
              <a:rPr lang="en-US" sz="1000" dirty="0"/>
              <a:t>. 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1000"/>
              <a:buNone/>
            </a:pPr>
            <a:r>
              <a:rPr lang="en-US" sz="1000" dirty="0" err="1"/>
              <a:t>Однако</a:t>
            </a:r>
            <a:r>
              <a:rPr lang="en-US" sz="1000" dirty="0"/>
              <a:t> </a:t>
            </a:r>
            <a:r>
              <a:rPr lang="en-US" sz="1000" dirty="0" err="1"/>
              <a:t>кэширование</a:t>
            </a:r>
            <a:r>
              <a:rPr lang="en-US" sz="1000" dirty="0"/>
              <a:t> </a:t>
            </a:r>
            <a:r>
              <a:rPr lang="en-US" sz="1000" dirty="0" err="1"/>
              <a:t>разделяемых</a:t>
            </a:r>
            <a:r>
              <a:rPr lang="en-US" sz="1000" dirty="0"/>
              <a:t> </a:t>
            </a:r>
            <a:r>
              <a:rPr lang="en-US" sz="1000" dirty="0" err="1"/>
              <a:t>данных</a:t>
            </a:r>
            <a:r>
              <a:rPr lang="en-US" sz="1000" dirty="0"/>
              <a:t> </a:t>
            </a:r>
            <a:r>
              <a:rPr lang="en-US" sz="1000" dirty="0" err="1"/>
              <a:t>вызывает</a:t>
            </a:r>
            <a:r>
              <a:rPr lang="en-US" sz="1000" dirty="0"/>
              <a:t> </a:t>
            </a:r>
            <a:r>
              <a:rPr lang="en-US" sz="1000" dirty="0" err="1"/>
              <a:t>новую</a:t>
            </a:r>
            <a:r>
              <a:rPr lang="en-US" sz="1000" dirty="0"/>
              <a:t> </a:t>
            </a:r>
            <a:r>
              <a:rPr lang="en-US" sz="1000" dirty="0" err="1"/>
              <a:t>проблему</a:t>
            </a:r>
            <a:r>
              <a:rPr lang="en-US" sz="1000" dirty="0"/>
              <a:t>: </a:t>
            </a:r>
            <a:r>
              <a:rPr lang="en-US" sz="1000" dirty="0" err="1"/>
              <a:t>когерентность</a:t>
            </a:r>
            <a:r>
              <a:rPr lang="en-US" sz="1000" dirty="0"/>
              <a:t> </a:t>
            </a:r>
            <a:r>
              <a:rPr lang="en-US" sz="1000" dirty="0" err="1"/>
              <a:t>кэш-памяти</a:t>
            </a:r>
            <a:r>
              <a:rPr lang="en-US" sz="1000" dirty="0"/>
              <a:t>.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1000"/>
              <a:buNone/>
            </a:pPr>
            <a:r>
              <a:rPr lang="en-US" sz="1000" dirty="0" err="1"/>
              <a:t>Из</a:t>
            </a:r>
            <a:r>
              <a:rPr lang="en-US" sz="1000" dirty="0"/>
              <a:t> </a:t>
            </a:r>
            <a:r>
              <a:rPr lang="en-US" sz="1000" dirty="0" err="1"/>
              <a:t>словаря</a:t>
            </a:r>
            <a:r>
              <a:rPr lang="en-US" sz="1000" dirty="0"/>
              <a:t> </a:t>
            </a:r>
            <a:r>
              <a:rPr lang="en-US" sz="1000" dirty="0" err="1"/>
              <a:t>иностранных</a:t>
            </a:r>
            <a:r>
              <a:rPr lang="en-US" sz="1000" dirty="0"/>
              <a:t> </a:t>
            </a:r>
            <a:r>
              <a:rPr lang="en-US" sz="1000" dirty="0" err="1"/>
              <a:t>слов</a:t>
            </a:r>
            <a:r>
              <a:rPr lang="en-US" sz="1000" dirty="0"/>
              <a:t> </a:t>
            </a:r>
            <a:r>
              <a:rPr lang="en-US" sz="1000" dirty="0" err="1"/>
              <a:t>когерентность</a:t>
            </a:r>
            <a:r>
              <a:rPr lang="en-US" sz="1000" dirty="0"/>
              <a:t> – </a:t>
            </a:r>
            <a:r>
              <a:rPr lang="en-US" sz="1000" dirty="0" err="1"/>
              <a:t>связь</a:t>
            </a:r>
            <a:r>
              <a:rPr lang="en-US" sz="1000" dirty="0"/>
              <a:t>, </a:t>
            </a:r>
            <a:r>
              <a:rPr lang="en-US" sz="1000" dirty="0" err="1"/>
              <a:t>сцепление</a:t>
            </a:r>
            <a:r>
              <a:rPr lang="en-US" sz="1000" dirty="0"/>
              <a:t> </a:t>
            </a:r>
            <a:endParaRPr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76" name="Google Shape;76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 dirty="0" err="1"/>
              <a:t>Существует</a:t>
            </a:r>
            <a:r>
              <a:rPr lang="en-US" dirty="0"/>
              <a:t> </a:t>
            </a:r>
            <a:r>
              <a:rPr lang="en-US" dirty="0" err="1"/>
              <a:t>три</a:t>
            </a:r>
            <a:r>
              <a:rPr lang="en-US" dirty="0"/>
              <a:t> </a:t>
            </a:r>
            <a:r>
              <a:rPr lang="en-US" dirty="0" err="1"/>
              <a:t>основных</a:t>
            </a:r>
            <a:r>
              <a:rPr lang="en-US" dirty="0"/>
              <a:t> </a:t>
            </a:r>
            <a:r>
              <a:rPr lang="en-US" dirty="0" err="1"/>
              <a:t>способа</a:t>
            </a:r>
            <a:r>
              <a:rPr lang="en-US" dirty="0"/>
              <a:t> </a:t>
            </a:r>
            <a:r>
              <a:rPr lang="en-US" dirty="0" err="1"/>
              <a:t>размещения</a:t>
            </a:r>
            <a:r>
              <a:rPr lang="en-US" dirty="0"/>
              <a:t> </a:t>
            </a:r>
            <a:r>
              <a:rPr lang="en-US" dirty="0" err="1"/>
              <a:t>блоков</a:t>
            </a:r>
            <a:r>
              <a:rPr lang="en-US" dirty="0"/>
              <a:t>(</a:t>
            </a:r>
            <a:r>
              <a:rPr lang="en-US" dirty="0" err="1"/>
              <a:t>строк</a:t>
            </a:r>
            <a:r>
              <a:rPr lang="en-US" dirty="0"/>
              <a:t>) в </a:t>
            </a:r>
            <a:r>
              <a:rPr lang="en-US" dirty="0" err="1"/>
              <a:t>кэш-памяти</a:t>
            </a:r>
            <a:r>
              <a:rPr lang="en-US" dirty="0"/>
              <a:t>. </a:t>
            </a:r>
            <a:r>
              <a:rPr lang="en-US" dirty="0" err="1"/>
              <a:t>По</a:t>
            </a:r>
            <a:r>
              <a:rPr lang="en-US" dirty="0"/>
              <a:t> </a:t>
            </a:r>
            <a:r>
              <a:rPr lang="en-US" dirty="0" err="1"/>
              <a:t>способу</a:t>
            </a:r>
            <a:r>
              <a:rPr lang="en-US" dirty="0"/>
              <a:t> </a:t>
            </a:r>
            <a:r>
              <a:rPr lang="en-US" dirty="0" err="1"/>
              <a:t>размещения</a:t>
            </a:r>
            <a:r>
              <a:rPr lang="en-US" dirty="0"/>
              <a:t> </a:t>
            </a:r>
            <a:r>
              <a:rPr lang="en-US" dirty="0" err="1"/>
              <a:t>блоков</a:t>
            </a:r>
            <a:r>
              <a:rPr lang="en-US" dirty="0"/>
              <a:t> </a:t>
            </a:r>
            <a:r>
              <a:rPr lang="en-US" dirty="0" err="1"/>
              <a:t>основной</a:t>
            </a:r>
            <a:r>
              <a:rPr lang="en-US" dirty="0"/>
              <a:t> </a:t>
            </a:r>
            <a:r>
              <a:rPr lang="en-US" dirty="0" err="1"/>
              <a:t>памяти</a:t>
            </a:r>
            <a:r>
              <a:rPr lang="en-US" dirty="0"/>
              <a:t> в </a:t>
            </a:r>
            <a:r>
              <a:rPr lang="en-US" dirty="0" err="1"/>
              <a:t>кэше</a:t>
            </a:r>
            <a:r>
              <a:rPr lang="en-US" dirty="0"/>
              <a:t> </a:t>
            </a:r>
            <a:r>
              <a:rPr lang="en-US" dirty="0" err="1"/>
              <a:t>различают</a:t>
            </a:r>
            <a:r>
              <a:rPr lang="en-US" dirty="0"/>
              <a:t> </a:t>
            </a:r>
            <a:r>
              <a:rPr lang="en-US" dirty="0" err="1"/>
              <a:t>кэш-память</a:t>
            </a:r>
            <a:r>
              <a:rPr lang="en-US" dirty="0"/>
              <a:t> с </a:t>
            </a:r>
            <a:r>
              <a:rPr lang="en-US" dirty="0" err="1"/>
              <a:t>прямым</a:t>
            </a:r>
            <a:r>
              <a:rPr lang="en-US" dirty="0"/>
              <a:t> </a:t>
            </a:r>
            <a:r>
              <a:rPr lang="en-US" dirty="0" err="1"/>
              <a:t>отображением</a:t>
            </a:r>
            <a:r>
              <a:rPr lang="en-US" dirty="0"/>
              <a:t> (direct-mapped cache), </a:t>
            </a:r>
            <a:r>
              <a:rPr lang="en-US" dirty="0" err="1"/>
              <a:t>частично</a:t>
            </a:r>
            <a:r>
              <a:rPr lang="en-US" dirty="0"/>
              <a:t> </a:t>
            </a:r>
            <a:r>
              <a:rPr lang="en-US" dirty="0" err="1"/>
              <a:t>ассоциативную</a:t>
            </a:r>
            <a:r>
              <a:rPr lang="en-US" dirty="0"/>
              <a:t> </a:t>
            </a:r>
            <a:r>
              <a:rPr lang="en-US" dirty="0" err="1"/>
              <a:t>кэш-память</a:t>
            </a:r>
            <a:r>
              <a:rPr lang="en-US" dirty="0"/>
              <a:t> (</a:t>
            </a:r>
            <a:r>
              <a:rPr lang="en-US" dirty="0" err="1"/>
              <a:t>или</a:t>
            </a:r>
            <a:r>
              <a:rPr lang="en-US" dirty="0"/>
              <a:t> </a:t>
            </a:r>
            <a:r>
              <a:rPr lang="en-US" dirty="0" err="1"/>
              <a:t>множественно</a:t>
            </a:r>
            <a:r>
              <a:rPr lang="en-US" dirty="0"/>
              <a:t> </a:t>
            </a:r>
            <a:r>
              <a:rPr lang="en-US" dirty="0" err="1"/>
              <a:t>ассоциативную</a:t>
            </a:r>
            <a:r>
              <a:rPr lang="en-US" dirty="0"/>
              <a:t> </a:t>
            </a:r>
            <a:r>
              <a:rPr lang="en-US" dirty="0" err="1"/>
              <a:t>кэш-память</a:t>
            </a:r>
            <a:r>
              <a:rPr lang="en-US" dirty="0"/>
              <a:t>, set-associative cache) и </a:t>
            </a:r>
            <a:r>
              <a:rPr lang="en-US" dirty="0" err="1"/>
              <a:t>полностью</a:t>
            </a:r>
            <a:r>
              <a:rPr lang="en-US" dirty="0"/>
              <a:t> </a:t>
            </a:r>
            <a:r>
              <a:rPr lang="en-US" dirty="0" err="1"/>
              <a:t>ассоциативную</a:t>
            </a:r>
            <a:r>
              <a:rPr lang="en-US" dirty="0"/>
              <a:t> </a:t>
            </a:r>
            <a:r>
              <a:rPr lang="en-US" dirty="0" err="1"/>
              <a:t>кэш-память</a:t>
            </a:r>
            <a:r>
              <a:rPr lang="en-US" dirty="0"/>
              <a:t> (fully associative cache).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 dirty="0" err="1"/>
              <a:t>Кэш-память</a:t>
            </a:r>
            <a:r>
              <a:rPr lang="en-US" dirty="0"/>
              <a:t> </a:t>
            </a:r>
            <a:r>
              <a:rPr lang="en-US" dirty="0" err="1"/>
              <a:t>называется</a:t>
            </a:r>
            <a:r>
              <a:rPr lang="en-US" dirty="0"/>
              <a:t> с </a:t>
            </a:r>
            <a:r>
              <a:rPr lang="en-US" dirty="0" err="1"/>
              <a:t>прямым</a:t>
            </a:r>
            <a:r>
              <a:rPr lang="en-US" dirty="0"/>
              <a:t> </a:t>
            </a:r>
            <a:r>
              <a:rPr lang="en-US" dirty="0" err="1"/>
              <a:t>отображением</a:t>
            </a:r>
            <a:r>
              <a:rPr lang="en-US" dirty="0"/>
              <a:t>, </a:t>
            </a:r>
            <a:r>
              <a:rPr lang="en-US" dirty="0" err="1"/>
              <a:t>если</a:t>
            </a:r>
            <a:r>
              <a:rPr lang="en-US" dirty="0"/>
              <a:t> </a:t>
            </a:r>
            <a:r>
              <a:rPr lang="en-US" dirty="0" err="1"/>
              <a:t>каждый</a:t>
            </a:r>
            <a:r>
              <a:rPr lang="en-US" dirty="0"/>
              <a:t> </a:t>
            </a:r>
            <a:r>
              <a:rPr lang="en-US" dirty="0" err="1"/>
              <a:t>блок</a:t>
            </a:r>
            <a:r>
              <a:rPr lang="en-US" dirty="0"/>
              <a:t> </a:t>
            </a:r>
            <a:r>
              <a:rPr lang="en-US" dirty="0" err="1"/>
              <a:t>основной</a:t>
            </a:r>
            <a:r>
              <a:rPr lang="en-US" dirty="0"/>
              <a:t> </a:t>
            </a:r>
            <a:r>
              <a:rPr lang="en-US" dirty="0" err="1"/>
              <a:t>памяти</a:t>
            </a:r>
            <a:r>
              <a:rPr lang="en-US" dirty="0"/>
              <a:t> </a:t>
            </a:r>
            <a:r>
              <a:rPr lang="en-US" dirty="0" err="1"/>
              <a:t>имеет</a:t>
            </a:r>
            <a:r>
              <a:rPr lang="en-US" dirty="0"/>
              <a:t> </a:t>
            </a:r>
            <a:r>
              <a:rPr lang="en-US" dirty="0" err="1"/>
              <a:t>только</a:t>
            </a:r>
            <a:r>
              <a:rPr lang="en-US" dirty="0"/>
              <a:t> </a:t>
            </a:r>
            <a:r>
              <a:rPr lang="en-US" dirty="0" err="1"/>
              <a:t>одно</a:t>
            </a:r>
            <a:r>
              <a:rPr lang="en-US" dirty="0"/>
              <a:t> </a:t>
            </a:r>
            <a:r>
              <a:rPr lang="en-US" dirty="0" err="1"/>
              <a:t>фиксированное</a:t>
            </a:r>
            <a:r>
              <a:rPr lang="en-US" dirty="0"/>
              <a:t> </a:t>
            </a:r>
            <a:r>
              <a:rPr lang="en-US" dirty="0" err="1"/>
              <a:t>место</a:t>
            </a:r>
            <a:r>
              <a:rPr lang="en-US" dirty="0"/>
              <a:t>,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котором</a:t>
            </a:r>
            <a:r>
              <a:rPr lang="en-US" dirty="0"/>
              <a:t> </a:t>
            </a:r>
            <a:r>
              <a:rPr lang="en-US" dirty="0" err="1"/>
              <a:t>он</a:t>
            </a:r>
            <a:r>
              <a:rPr lang="en-US" dirty="0"/>
              <a:t> </a:t>
            </a:r>
            <a:r>
              <a:rPr lang="en-US" dirty="0" err="1"/>
              <a:t>может</a:t>
            </a:r>
            <a:r>
              <a:rPr lang="en-US" dirty="0"/>
              <a:t> </a:t>
            </a:r>
            <a:r>
              <a:rPr lang="en-US" dirty="0" err="1"/>
              <a:t>появиться</a:t>
            </a:r>
            <a:r>
              <a:rPr lang="en-US" dirty="0"/>
              <a:t> в </a:t>
            </a:r>
            <a:r>
              <a:rPr lang="en-US" dirty="0" err="1"/>
              <a:t>кэш-памяти</a:t>
            </a:r>
            <a:r>
              <a:rPr lang="en-US" dirty="0"/>
              <a:t>. </a:t>
            </a:r>
            <a:r>
              <a:rPr lang="en-US" dirty="0" err="1"/>
              <a:t>Это</a:t>
            </a:r>
            <a:r>
              <a:rPr lang="en-US" dirty="0"/>
              <a:t> </a:t>
            </a:r>
            <a:r>
              <a:rPr lang="en-US" dirty="0" err="1"/>
              <a:t>наиболее</a:t>
            </a:r>
            <a:r>
              <a:rPr lang="en-US" dirty="0"/>
              <a:t> </a:t>
            </a:r>
            <a:r>
              <a:rPr lang="en-US" dirty="0" err="1"/>
              <a:t>простая</a:t>
            </a:r>
            <a:r>
              <a:rPr lang="en-US" dirty="0"/>
              <a:t> </a:t>
            </a:r>
            <a:r>
              <a:rPr lang="en-US" dirty="0" err="1"/>
              <a:t>организация</a:t>
            </a:r>
            <a:r>
              <a:rPr lang="en-US" dirty="0"/>
              <a:t> </a:t>
            </a:r>
            <a:r>
              <a:rPr lang="en-US" dirty="0" err="1"/>
              <a:t>кэш-памяти</a:t>
            </a:r>
            <a:r>
              <a:rPr lang="en-US" dirty="0"/>
              <a:t>. </a:t>
            </a:r>
            <a:r>
              <a:rPr lang="en-US" dirty="0" err="1"/>
              <a:t>Все</a:t>
            </a:r>
            <a:r>
              <a:rPr lang="en-US" dirty="0"/>
              <a:t> </a:t>
            </a:r>
            <a:r>
              <a:rPr lang="en-US" dirty="0" err="1"/>
              <a:t>блоки</a:t>
            </a:r>
            <a:r>
              <a:rPr lang="en-US" dirty="0"/>
              <a:t> </a:t>
            </a:r>
            <a:r>
              <a:rPr lang="en-US" dirty="0" err="1"/>
              <a:t>основной</a:t>
            </a:r>
            <a:r>
              <a:rPr lang="en-US" dirty="0"/>
              <a:t> </a:t>
            </a:r>
            <a:r>
              <a:rPr lang="en-US" dirty="0" err="1"/>
              <a:t>памяти</a:t>
            </a:r>
            <a:r>
              <a:rPr lang="en-US" dirty="0"/>
              <a:t>, </a:t>
            </a:r>
            <a:r>
              <a:rPr lang="en-US" dirty="0" err="1"/>
              <a:t>имеющие</a:t>
            </a:r>
            <a:r>
              <a:rPr lang="en-US" dirty="0"/>
              <a:t> </a:t>
            </a:r>
            <a:r>
              <a:rPr lang="en-US" dirty="0" err="1"/>
              <a:t>одинаковые</a:t>
            </a:r>
            <a:r>
              <a:rPr lang="en-US" dirty="0"/>
              <a:t> </a:t>
            </a:r>
            <a:r>
              <a:rPr lang="en-US" dirty="0" err="1"/>
              <a:t>младшие</a:t>
            </a:r>
            <a:r>
              <a:rPr lang="en-US" dirty="0"/>
              <a:t> </a:t>
            </a:r>
            <a:r>
              <a:rPr lang="en-US" dirty="0" err="1"/>
              <a:t>разряды</a:t>
            </a:r>
            <a:r>
              <a:rPr lang="en-US" dirty="0"/>
              <a:t> в </a:t>
            </a:r>
            <a:r>
              <a:rPr lang="en-US" dirty="0" err="1"/>
              <a:t>своем</a:t>
            </a:r>
            <a:r>
              <a:rPr lang="en-US" dirty="0"/>
              <a:t> </a:t>
            </a:r>
            <a:r>
              <a:rPr lang="en-US" dirty="0" err="1"/>
              <a:t>адресе</a:t>
            </a:r>
            <a:r>
              <a:rPr lang="en-US" dirty="0"/>
              <a:t>, </a:t>
            </a:r>
            <a:r>
              <a:rPr lang="en-US" dirty="0" err="1"/>
              <a:t>попадают</a:t>
            </a:r>
            <a:r>
              <a:rPr lang="en-US" dirty="0"/>
              <a:t> в </a:t>
            </a:r>
            <a:r>
              <a:rPr lang="en-US" dirty="0" err="1"/>
              <a:t>один</a:t>
            </a:r>
            <a:r>
              <a:rPr lang="en-US" dirty="0"/>
              <a:t> </a:t>
            </a:r>
            <a:r>
              <a:rPr lang="en-US" dirty="0" err="1"/>
              <a:t>блок</a:t>
            </a:r>
            <a:r>
              <a:rPr lang="en-US" dirty="0"/>
              <a:t> </a:t>
            </a:r>
            <a:r>
              <a:rPr lang="en-US" dirty="0" err="1"/>
              <a:t>кэш-памяти</a:t>
            </a:r>
            <a:r>
              <a:rPr lang="en-US" dirty="0"/>
              <a:t>. </a:t>
            </a:r>
            <a:r>
              <a:rPr lang="en-US" dirty="0" err="1"/>
              <a:t>При</a:t>
            </a:r>
            <a:r>
              <a:rPr lang="en-US" dirty="0"/>
              <a:t> </a:t>
            </a:r>
            <a:r>
              <a:rPr lang="en-US" dirty="0" err="1"/>
              <a:t>таком</a:t>
            </a:r>
            <a:r>
              <a:rPr lang="en-US" dirty="0"/>
              <a:t> </a:t>
            </a:r>
            <a:r>
              <a:rPr lang="en-US" dirty="0" err="1"/>
              <a:t>подходе</a:t>
            </a:r>
            <a:r>
              <a:rPr lang="en-US" dirty="0"/>
              <a:t> </a:t>
            </a:r>
            <a:r>
              <a:rPr lang="en-US" dirty="0" err="1"/>
              <a:t>справедливо</a:t>
            </a:r>
            <a:r>
              <a:rPr lang="en-US" dirty="0"/>
              <a:t> </a:t>
            </a:r>
            <a:r>
              <a:rPr lang="en-US" dirty="0" err="1"/>
              <a:t>соотношение</a:t>
            </a:r>
            <a:r>
              <a:rPr lang="en-US" dirty="0"/>
              <a:t>: 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 dirty="0"/>
              <a:t>(</a:t>
            </a:r>
            <a:r>
              <a:rPr lang="en-US" dirty="0" err="1"/>
              <a:t>адрес</a:t>
            </a:r>
            <a:r>
              <a:rPr lang="en-US" dirty="0"/>
              <a:t> </a:t>
            </a:r>
            <a:r>
              <a:rPr lang="en-US" dirty="0" err="1"/>
              <a:t>блока</a:t>
            </a:r>
            <a:r>
              <a:rPr lang="en-US" dirty="0"/>
              <a:t> </a:t>
            </a:r>
            <a:r>
              <a:rPr lang="en-US" dirty="0" err="1"/>
              <a:t>кэш-памяти</a:t>
            </a:r>
            <a:r>
              <a:rPr lang="en-US" dirty="0"/>
              <a:t>) = (</a:t>
            </a:r>
            <a:r>
              <a:rPr lang="en-US" dirty="0" err="1"/>
              <a:t>адрес</a:t>
            </a:r>
            <a:r>
              <a:rPr lang="en-US" dirty="0"/>
              <a:t> </a:t>
            </a:r>
            <a:r>
              <a:rPr lang="en-US" dirty="0" err="1"/>
              <a:t>блока</a:t>
            </a:r>
            <a:r>
              <a:rPr lang="en-US" dirty="0"/>
              <a:t> </a:t>
            </a:r>
            <a:r>
              <a:rPr lang="en-US" dirty="0" err="1"/>
              <a:t>основной</a:t>
            </a:r>
            <a:r>
              <a:rPr lang="en-US" dirty="0"/>
              <a:t> </a:t>
            </a:r>
            <a:r>
              <a:rPr lang="en-US" dirty="0" err="1"/>
              <a:t>памяти</a:t>
            </a:r>
            <a:r>
              <a:rPr lang="en-US" dirty="0"/>
              <a:t>) mod (</a:t>
            </a:r>
            <a:r>
              <a:rPr lang="en-US" dirty="0" err="1"/>
              <a:t>число</a:t>
            </a:r>
            <a:r>
              <a:rPr lang="en-US" dirty="0"/>
              <a:t> </a:t>
            </a:r>
            <a:r>
              <a:rPr lang="en-US" dirty="0" err="1"/>
              <a:t>блоков</a:t>
            </a:r>
            <a:r>
              <a:rPr lang="en-US" dirty="0"/>
              <a:t> в </a:t>
            </a:r>
            <a:r>
              <a:rPr lang="en-US" dirty="0" err="1"/>
              <a:t>кэш-памяти</a:t>
            </a:r>
            <a:r>
              <a:rPr lang="en-US" dirty="0"/>
              <a:t>) </a:t>
            </a:r>
            <a:endParaRPr lang="ru-RU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 dirty="0" err="1"/>
              <a:t>Кэш-память</a:t>
            </a:r>
            <a:r>
              <a:rPr lang="en-US" dirty="0"/>
              <a:t> </a:t>
            </a:r>
            <a:r>
              <a:rPr lang="en-US" dirty="0" err="1"/>
              <a:t>называется</a:t>
            </a:r>
            <a:r>
              <a:rPr lang="en-US" dirty="0"/>
              <a:t> </a:t>
            </a:r>
            <a:r>
              <a:rPr lang="en-US" dirty="0" err="1"/>
              <a:t>полностью</a:t>
            </a:r>
            <a:r>
              <a:rPr lang="en-US" dirty="0"/>
              <a:t> </a:t>
            </a:r>
            <a:r>
              <a:rPr lang="en-US" dirty="0" err="1"/>
              <a:t>ассоциативной</a:t>
            </a:r>
            <a:r>
              <a:rPr lang="en-US" dirty="0"/>
              <a:t>, </a:t>
            </a:r>
            <a:r>
              <a:rPr lang="en-US" dirty="0" err="1"/>
              <a:t>если</a:t>
            </a:r>
            <a:r>
              <a:rPr lang="en-US" dirty="0"/>
              <a:t> </a:t>
            </a:r>
            <a:r>
              <a:rPr lang="en-US" dirty="0" err="1"/>
              <a:t>некоторый</a:t>
            </a:r>
            <a:r>
              <a:rPr lang="en-US" dirty="0"/>
              <a:t> </a:t>
            </a:r>
            <a:r>
              <a:rPr lang="en-US" dirty="0" err="1"/>
              <a:t>блок</a:t>
            </a:r>
            <a:r>
              <a:rPr lang="en-US" dirty="0"/>
              <a:t> </a:t>
            </a:r>
            <a:r>
              <a:rPr lang="en-US" dirty="0" err="1"/>
              <a:t>основной</a:t>
            </a:r>
            <a:r>
              <a:rPr lang="en-US" dirty="0"/>
              <a:t> </a:t>
            </a:r>
            <a:r>
              <a:rPr lang="en-US" dirty="0" err="1"/>
              <a:t>памяти</a:t>
            </a:r>
            <a:r>
              <a:rPr lang="en-US" dirty="0"/>
              <a:t> </a:t>
            </a:r>
            <a:r>
              <a:rPr lang="en-US" dirty="0" err="1"/>
              <a:t>может</a:t>
            </a:r>
            <a:r>
              <a:rPr lang="en-US" dirty="0"/>
              <a:t> </a:t>
            </a:r>
            <a:r>
              <a:rPr lang="en-US" dirty="0" err="1"/>
              <a:t>располагаться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любом</a:t>
            </a:r>
            <a:r>
              <a:rPr lang="en-US" dirty="0"/>
              <a:t> </a:t>
            </a:r>
            <a:r>
              <a:rPr lang="en-US" dirty="0" err="1"/>
              <a:t>месте</a:t>
            </a:r>
            <a:r>
              <a:rPr lang="en-US" dirty="0"/>
              <a:t> </a:t>
            </a:r>
            <a:r>
              <a:rPr lang="en-US" dirty="0" err="1"/>
              <a:t>кэш-памяти</a:t>
            </a:r>
            <a:r>
              <a:rPr lang="en-US" dirty="0"/>
              <a:t>. </a:t>
            </a:r>
            <a:endParaRPr lang="ru-RU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 dirty="0" err="1"/>
              <a:t>Кэш-память</a:t>
            </a:r>
            <a:r>
              <a:rPr lang="en-US" dirty="0"/>
              <a:t> </a:t>
            </a:r>
            <a:r>
              <a:rPr lang="en-US" dirty="0" err="1"/>
              <a:t>называется</a:t>
            </a:r>
            <a:r>
              <a:rPr lang="en-US" dirty="0"/>
              <a:t> </a:t>
            </a:r>
            <a:r>
              <a:rPr lang="en-US" dirty="0" err="1"/>
              <a:t>частично</a:t>
            </a:r>
            <a:r>
              <a:rPr lang="en-US" dirty="0"/>
              <a:t> </a:t>
            </a:r>
            <a:r>
              <a:rPr lang="en-US" dirty="0" err="1"/>
              <a:t>ассоциативной</a:t>
            </a:r>
            <a:r>
              <a:rPr lang="en-US" dirty="0"/>
              <a:t>, </a:t>
            </a:r>
            <a:r>
              <a:rPr lang="en-US" dirty="0" err="1"/>
              <a:t>если</a:t>
            </a:r>
            <a:r>
              <a:rPr lang="en-US" dirty="0"/>
              <a:t> </a:t>
            </a:r>
            <a:r>
              <a:rPr lang="en-US" dirty="0" err="1"/>
              <a:t>некоторый</a:t>
            </a:r>
            <a:r>
              <a:rPr lang="en-US" dirty="0"/>
              <a:t> </a:t>
            </a:r>
            <a:r>
              <a:rPr lang="en-US" dirty="0" err="1"/>
              <a:t>блок</a:t>
            </a:r>
            <a:r>
              <a:rPr lang="en-US" dirty="0"/>
              <a:t> </a:t>
            </a:r>
            <a:r>
              <a:rPr lang="en-US" dirty="0" err="1"/>
              <a:t>основной</a:t>
            </a:r>
            <a:r>
              <a:rPr lang="en-US" dirty="0"/>
              <a:t> </a:t>
            </a:r>
            <a:r>
              <a:rPr lang="en-US" dirty="0" err="1"/>
              <a:t>памяти</a:t>
            </a:r>
            <a:r>
              <a:rPr lang="en-US" dirty="0"/>
              <a:t> </a:t>
            </a:r>
            <a:r>
              <a:rPr lang="en-US" dirty="0" err="1"/>
              <a:t>может</a:t>
            </a:r>
            <a:r>
              <a:rPr lang="en-US" dirty="0"/>
              <a:t> </a:t>
            </a:r>
            <a:r>
              <a:rPr lang="en-US" dirty="0" err="1"/>
              <a:t>располагаться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ограниченном</a:t>
            </a:r>
            <a:r>
              <a:rPr lang="en-US" dirty="0"/>
              <a:t> </a:t>
            </a:r>
            <a:r>
              <a:rPr lang="en-US" dirty="0" err="1"/>
              <a:t>множестве</a:t>
            </a:r>
            <a:r>
              <a:rPr lang="en-US" dirty="0"/>
              <a:t> </a:t>
            </a:r>
            <a:r>
              <a:rPr lang="en-US" dirty="0" err="1"/>
              <a:t>мест</a:t>
            </a:r>
            <a:r>
              <a:rPr lang="en-US" dirty="0"/>
              <a:t> в </a:t>
            </a:r>
            <a:r>
              <a:rPr lang="en-US" dirty="0" err="1"/>
              <a:t>кэш-памяти</a:t>
            </a:r>
            <a:r>
              <a:rPr lang="en-US" dirty="0"/>
              <a:t>.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 dirty="0"/>
              <a:t>В </a:t>
            </a:r>
            <a:r>
              <a:rPr lang="en-US" dirty="0" err="1"/>
              <a:t>современных</a:t>
            </a:r>
            <a:r>
              <a:rPr lang="en-US" dirty="0"/>
              <a:t> </a:t>
            </a:r>
            <a:r>
              <a:rPr lang="en-US" dirty="0" err="1"/>
              <a:t>процессорах</a:t>
            </a:r>
            <a:r>
              <a:rPr lang="en-US" dirty="0"/>
              <a:t> </a:t>
            </a:r>
            <a:r>
              <a:rPr lang="en-US" dirty="0" err="1"/>
              <a:t>как</a:t>
            </a:r>
            <a:r>
              <a:rPr lang="en-US" dirty="0"/>
              <a:t> </a:t>
            </a:r>
            <a:r>
              <a:rPr lang="en-US" dirty="0" err="1"/>
              <a:t>правило</a:t>
            </a:r>
            <a:r>
              <a:rPr lang="en-US" dirty="0"/>
              <a:t> </a:t>
            </a:r>
            <a:r>
              <a:rPr lang="en-US" dirty="0" err="1"/>
              <a:t>используется</a:t>
            </a:r>
            <a:r>
              <a:rPr lang="en-US" dirty="0"/>
              <a:t> </a:t>
            </a:r>
            <a:r>
              <a:rPr lang="en-US" dirty="0" err="1"/>
              <a:t>либо</a:t>
            </a:r>
            <a:r>
              <a:rPr lang="en-US" dirty="0"/>
              <a:t> </a:t>
            </a:r>
            <a:r>
              <a:rPr lang="en-US" dirty="0" err="1"/>
              <a:t>кэш-память</a:t>
            </a:r>
            <a:r>
              <a:rPr lang="en-US" dirty="0"/>
              <a:t> с </a:t>
            </a:r>
            <a:r>
              <a:rPr lang="en-US" dirty="0" err="1"/>
              <a:t>прямым</a:t>
            </a:r>
            <a:r>
              <a:rPr lang="en-US" dirty="0"/>
              <a:t> </a:t>
            </a:r>
            <a:r>
              <a:rPr lang="en-US" dirty="0" err="1"/>
              <a:t>отображением</a:t>
            </a:r>
            <a:r>
              <a:rPr lang="en-US" dirty="0"/>
              <a:t>, </a:t>
            </a:r>
            <a:r>
              <a:rPr lang="en-US" dirty="0" err="1"/>
              <a:t>либо</a:t>
            </a:r>
            <a:r>
              <a:rPr lang="en-US" dirty="0"/>
              <a:t> </a:t>
            </a:r>
            <a:r>
              <a:rPr lang="en-US" dirty="0" err="1"/>
              <a:t>двух</a:t>
            </a:r>
            <a:r>
              <a:rPr lang="en-US" dirty="0"/>
              <a:t>- (</a:t>
            </a:r>
            <a:r>
              <a:rPr lang="en-US" dirty="0" err="1"/>
              <a:t>четырех</a:t>
            </a:r>
            <a:r>
              <a:rPr lang="en-US" dirty="0"/>
              <a:t>-) </a:t>
            </a:r>
            <a:r>
              <a:rPr lang="en-US" dirty="0" err="1"/>
              <a:t>канальная</a:t>
            </a:r>
            <a:r>
              <a:rPr lang="en-US" dirty="0"/>
              <a:t> </a:t>
            </a:r>
            <a:r>
              <a:rPr lang="en-US" dirty="0" err="1"/>
              <a:t>множественно-ассоциативная</a:t>
            </a:r>
            <a:r>
              <a:rPr lang="en-US" dirty="0"/>
              <a:t> </a:t>
            </a:r>
            <a:r>
              <a:rPr lang="en-US" dirty="0" err="1"/>
              <a:t>кэш-память</a:t>
            </a:r>
            <a:r>
              <a:rPr lang="en-US" dirty="0"/>
              <a:t>.</a:t>
            </a:r>
            <a:endParaRPr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89" name="Google Shape;89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 dirty="0" err="1"/>
              <a:t>Проблема</a:t>
            </a:r>
            <a:r>
              <a:rPr lang="en-US" dirty="0"/>
              <a:t>, о </a:t>
            </a:r>
            <a:r>
              <a:rPr lang="en-US" dirty="0" err="1"/>
              <a:t>которой</a:t>
            </a:r>
            <a:r>
              <a:rPr lang="en-US" dirty="0"/>
              <a:t> </a:t>
            </a:r>
            <a:r>
              <a:rPr lang="en-US" dirty="0" err="1"/>
              <a:t>идет</a:t>
            </a:r>
            <a:r>
              <a:rPr lang="en-US" dirty="0"/>
              <a:t> </a:t>
            </a:r>
            <a:r>
              <a:rPr lang="en-US" dirty="0" err="1"/>
              <a:t>речь</a:t>
            </a:r>
            <a:r>
              <a:rPr lang="en-US" dirty="0"/>
              <a:t>, </a:t>
            </a:r>
            <a:r>
              <a:rPr lang="en-US" dirty="0" err="1"/>
              <a:t>возникает</a:t>
            </a:r>
            <a:r>
              <a:rPr lang="en-US" dirty="0"/>
              <a:t> </a:t>
            </a:r>
            <a:r>
              <a:rPr lang="en-US" dirty="0" err="1"/>
              <a:t>из-за</a:t>
            </a:r>
            <a:r>
              <a:rPr lang="en-US" dirty="0"/>
              <a:t> </a:t>
            </a:r>
            <a:r>
              <a:rPr lang="en-US" dirty="0" err="1"/>
              <a:t>того</a:t>
            </a:r>
            <a:r>
              <a:rPr lang="en-US" dirty="0"/>
              <a:t>, </a:t>
            </a:r>
            <a:r>
              <a:rPr lang="en-US" dirty="0" err="1"/>
              <a:t>что</a:t>
            </a:r>
            <a:r>
              <a:rPr lang="en-US" dirty="0"/>
              <a:t> </a:t>
            </a:r>
            <a:r>
              <a:rPr lang="en-US" dirty="0" err="1"/>
              <a:t>значение</a:t>
            </a:r>
            <a:r>
              <a:rPr lang="en-US" dirty="0"/>
              <a:t> </a:t>
            </a:r>
            <a:r>
              <a:rPr lang="en-US" dirty="0" err="1"/>
              <a:t>элемента</a:t>
            </a:r>
            <a:r>
              <a:rPr lang="en-US" dirty="0"/>
              <a:t> </a:t>
            </a:r>
            <a:r>
              <a:rPr lang="en-US" dirty="0" err="1"/>
              <a:t>данных</a:t>
            </a:r>
            <a:r>
              <a:rPr lang="en-US" dirty="0"/>
              <a:t> в </a:t>
            </a:r>
            <a:r>
              <a:rPr lang="en-US" dirty="0" err="1"/>
              <a:t>памяти</a:t>
            </a:r>
            <a:r>
              <a:rPr lang="en-US" dirty="0"/>
              <a:t>, </a:t>
            </a:r>
            <a:r>
              <a:rPr lang="en-US" dirty="0" err="1"/>
              <a:t>хранящееся</a:t>
            </a:r>
            <a:r>
              <a:rPr lang="en-US" dirty="0"/>
              <a:t> в </a:t>
            </a:r>
            <a:r>
              <a:rPr lang="en-US" dirty="0" err="1"/>
              <a:t>двух</a:t>
            </a:r>
            <a:r>
              <a:rPr lang="en-US" dirty="0"/>
              <a:t> </a:t>
            </a:r>
            <a:r>
              <a:rPr lang="en-US" dirty="0" err="1"/>
              <a:t>разных</a:t>
            </a:r>
            <a:r>
              <a:rPr lang="en-US" dirty="0"/>
              <a:t> </a:t>
            </a:r>
            <a:r>
              <a:rPr lang="en-US" dirty="0" err="1"/>
              <a:t>процессорах</a:t>
            </a:r>
            <a:r>
              <a:rPr lang="en-US" dirty="0"/>
              <a:t>, </a:t>
            </a:r>
            <a:r>
              <a:rPr lang="en-US" dirty="0" err="1"/>
              <a:t>доступно</a:t>
            </a:r>
            <a:r>
              <a:rPr lang="en-US" dirty="0"/>
              <a:t> </a:t>
            </a:r>
            <a:r>
              <a:rPr lang="en-US" dirty="0" err="1"/>
              <a:t>этим</a:t>
            </a:r>
            <a:r>
              <a:rPr lang="en-US" dirty="0"/>
              <a:t> </a:t>
            </a:r>
            <a:r>
              <a:rPr lang="en-US" dirty="0" err="1"/>
              <a:t>процессорам</a:t>
            </a:r>
            <a:r>
              <a:rPr lang="en-US" dirty="0"/>
              <a:t> </a:t>
            </a:r>
            <a:r>
              <a:rPr lang="en-US" dirty="0" err="1"/>
              <a:t>только</a:t>
            </a:r>
            <a:r>
              <a:rPr lang="en-US" dirty="0"/>
              <a:t> </a:t>
            </a:r>
            <a:r>
              <a:rPr lang="en-US" dirty="0" err="1"/>
              <a:t>через</a:t>
            </a:r>
            <a:r>
              <a:rPr lang="en-US" dirty="0"/>
              <a:t> </a:t>
            </a:r>
            <a:r>
              <a:rPr lang="en-US" dirty="0" err="1"/>
              <a:t>их</a:t>
            </a:r>
            <a:r>
              <a:rPr lang="en-US" dirty="0"/>
              <a:t> </a:t>
            </a:r>
            <a:r>
              <a:rPr lang="en-US" dirty="0" err="1"/>
              <a:t>индивидуальные</a:t>
            </a:r>
            <a:r>
              <a:rPr lang="en-US" dirty="0"/>
              <a:t> </a:t>
            </a:r>
            <a:r>
              <a:rPr lang="en-US" dirty="0" err="1"/>
              <a:t>кэши</a:t>
            </a:r>
            <a:r>
              <a:rPr lang="en-US" dirty="0"/>
              <a:t>.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слайде</a:t>
            </a:r>
            <a:r>
              <a:rPr lang="en-US" dirty="0"/>
              <a:t> </a:t>
            </a:r>
            <a:r>
              <a:rPr lang="en-US" dirty="0" err="1"/>
              <a:t>показан</a:t>
            </a:r>
            <a:r>
              <a:rPr lang="en-US" dirty="0"/>
              <a:t> </a:t>
            </a:r>
            <a:r>
              <a:rPr lang="en-US" dirty="0" err="1"/>
              <a:t>простой</a:t>
            </a:r>
            <a:r>
              <a:rPr lang="en-US" dirty="0"/>
              <a:t> </a:t>
            </a:r>
            <a:r>
              <a:rPr lang="en-US" dirty="0" err="1"/>
              <a:t>пример</a:t>
            </a:r>
            <a:r>
              <a:rPr lang="en-US" dirty="0"/>
              <a:t>, </a:t>
            </a:r>
            <a:r>
              <a:rPr lang="en-US" dirty="0" err="1"/>
              <a:t>иллюстрирующий</a:t>
            </a:r>
            <a:r>
              <a:rPr lang="en-US" dirty="0"/>
              <a:t> </a:t>
            </a:r>
            <a:r>
              <a:rPr lang="en-US" dirty="0" err="1"/>
              <a:t>эту</a:t>
            </a:r>
            <a:r>
              <a:rPr lang="en-US" dirty="0"/>
              <a:t> </a:t>
            </a:r>
            <a:r>
              <a:rPr lang="en-US" dirty="0" err="1"/>
              <a:t>проблему</a:t>
            </a:r>
            <a:r>
              <a:rPr lang="en-US" dirty="0"/>
              <a:t>. </a:t>
            </a:r>
            <a:endParaRPr dirty="0"/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 dirty="0" err="1"/>
              <a:t>Проблема</a:t>
            </a:r>
            <a:r>
              <a:rPr lang="en-US" dirty="0"/>
              <a:t> </a:t>
            </a:r>
            <a:r>
              <a:rPr lang="en-US" dirty="0" err="1"/>
              <a:t>когерентности</a:t>
            </a:r>
            <a:r>
              <a:rPr lang="en-US" dirty="0"/>
              <a:t> </a:t>
            </a:r>
            <a:r>
              <a:rPr lang="en-US" dirty="0" err="1"/>
              <a:t>памяти</a:t>
            </a:r>
            <a:r>
              <a:rPr lang="en-US" dirty="0"/>
              <a:t> </a:t>
            </a:r>
            <a:r>
              <a:rPr lang="en-US" dirty="0" err="1"/>
              <a:t>состоит</a:t>
            </a:r>
            <a:r>
              <a:rPr lang="en-US" dirty="0"/>
              <a:t> в </a:t>
            </a:r>
            <a:r>
              <a:rPr lang="en-US" dirty="0" err="1"/>
              <a:t>необходимости</a:t>
            </a:r>
            <a:r>
              <a:rPr lang="en-US" dirty="0"/>
              <a:t> </a:t>
            </a:r>
            <a:r>
              <a:rPr lang="en-US" dirty="0" err="1"/>
              <a:t>гарантировать</a:t>
            </a:r>
            <a:r>
              <a:rPr lang="en-US" dirty="0"/>
              <a:t>, </a:t>
            </a:r>
            <a:r>
              <a:rPr lang="en-US" dirty="0" err="1"/>
              <a:t>что</a:t>
            </a:r>
            <a:r>
              <a:rPr lang="en-US" dirty="0"/>
              <a:t> </a:t>
            </a:r>
            <a:r>
              <a:rPr lang="en-US" dirty="0" err="1"/>
              <a:t>любое</a:t>
            </a:r>
            <a:r>
              <a:rPr lang="en-US" dirty="0"/>
              <a:t> </a:t>
            </a:r>
            <a:r>
              <a:rPr lang="en-US" dirty="0" err="1"/>
              <a:t>считывание</a:t>
            </a:r>
            <a:r>
              <a:rPr lang="en-US" dirty="0"/>
              <a:t> </a:t>
            </a:r>
            <a:r>
              <a:rPr lang="en-US" dirty="0" err="1"/>
              <a:t>элемента</a:t>
            </a:r>
            <a:r>
              <a:rPr lang="en-US" dirty="0"/>
              <a:t> </a:t>
            </a:r>
            <a:r>
              <a:rPr lang="en-US" dirty="0" err="1"/>
              <a:t>данных</a:t>
            </a:r>
            <a:r>
              <a:rPr lang="en-US" dirty="0"/>
              <a:t> </a:t>
            </a:r>
            <a:r>
              <a:rPr lang="en-US" dirty="0" err="1"/>
              <a:t>возвращает</a:t>
            </a:r>
            <a:r>
              <a:rPr lang="en-US" dirty="0"/>
              <a:t> </a:t>
            </a:r>
            <a:r>
              <a:rPr lang="en-US" dirty="0" err="1"/>
              <a:t>последнее</a:t>
            </a:r>
            <a:r>
              <a:rPr lang="en-US" dirty="0"/>
              <a:t> </a:t>
            </a:r>
            <a:r>
              <a:rPr lang="en-US" dirty="0" err="1"/>
              <a:t>по</a:t>
            </a:r>
            <a:r>
              <a:rPr lang="en-US" dirty="0"/>
              <a:t> </a:t>
            </a:r>
            <a:r>
              <a:rPr lang="en-US" dirty="0" err="1"/>
              <a:t>времени</a:t>
            </a:r>
            <a:r>
              <a:rPr lang="en-US" dirty="0"/>
              <a:t> </a:t>
            </a:r>
            <a:r>
              <a:rPr lang="en-US" dirty="0" err="1"/>
              <a:t>записанное</a:t>
            </a:r>
            <a:r>
              <a:rPr lang="en-US" dirty="0"/>
              <a:t> </a:t>
            </a:r>
            <a:r>
              <a:rPr lang="en-US" dirty="0" err="1"/>
              <a:t>значение</a:t>
            </a:r>
            <a:r>
              <a:rPr lang="en-US" dirty="0"/>
              <a:t>. </a:t>
            </a:r>
            <a:r>
              <a:rPr lang="en-US" dirty="0" err="1"/>
              <a:t>Это</a:t>
            </a:r>
            <a:r>
              <a:rPr lang="en-US" dirty="0"/>
              <a:t> </a:t>
            </a:r>
            <a:r>
              <a:rPr lang="en-US" dirty="0" err="1"/>
              <a:t>определение</a:t>
            </a:r>
            <a:r>
              <a:rPr lang="en-US" dirty="0"/>
              <a:t> </a:t>
            </a:r>
            <a:r>
              <a:rPr lang="en-US" dirty="0" err="1"/>
              <a:t>не</a:t>
            </a:r>
            <a:r>
              <a:rPr lang="en-US" dirty="0"/>
              <a:t> </a:t>
            </a:r>
            <a:r>
              <a:rPr lang="en-US" dirty="0" err="1"/>
              <a:t>совсем</a:t>
            </a:r>
            <a:r>
              <a:rPr lang="en-US" dirty="0"/>
              <a:t> </a:t>
            </a:r>
            <a:r>
              <a:rPr lang="en-US" dirty="0" err="1"/>
              <a:t>корректно</a:t>
            </a:r>
            <a:r>
              <a:rPr lang="en-US" dirty="0"/>
              <a:t>, </a:t>
            </a:r>
            <a:r>
              <a:rPr lang="en-US" dirty="0" err="1"/>
              <a:t>поскольку</a:t>
            </a:r>
            <a:r>
              <a:rPr lang="en-US" dirty="0"/>
              <a:t> </a:t>
            </a:r>
            <a:r>
              <a:rPr lang="en-US" dirty="0" err="1"/>
              <a:t>невозможно</a:t>
            </a:r>
            <a:r>
              <a:rPr lang="en-US" dirty="0"/>
              <a:t> </a:t>
            </a:r>
            <a:r>
              <a:rPr lang="en-US" dirty="0" err="1"/>
              <a:t>требовать</a:t>
            </a:r>
            <a:r>
              <a:rPr lang="en-US" dirty="0"/>
              <a:t>, </a:t>
            </a:r>
            <a:r>
              <a:rPr lang="en-US" dirty="0" err="1"/>
              <a:t>чтобы</a:t>
            </a:r>
            <a:r>
              <a:rPr lang="en-US" dirty="0"/>
              <a:t> </a:t>
            </a:r>
            <a:r>
              <a:rPr lang="en-US" dirty="0" err="1"/>
              <a:t>операция</a:t>
            </a:r>
            <a:r>
              <a:rPr lang="en-US" dirty="0"/>
              <a:t> </a:t>
            </a:r>
            <a:r>
              <a:rPr lang="en-US" dirty="0" err="1"/>
              <a:t>считывания</a:t>
            </a:r>
            <a:r>
              <a:rPr lang="en-US" dirty="0"/>
              <a:t> </a:t>
            </a:r>
            <a:r>
              <a:rPr lang="en-US" dirty="0" err="1"/>
              <a:t>мгновенно</a:t>
            </a:r>
            <a:r>
              <a:rPr lang="en-US" dirty="0"/>
              <a:t> </a:t>
            </a:r>
            <a:r>
              <a:rPr lang="en-US" dirty="0" err="1"/>
              <a:t>видела</a:t>
            </a:r>
            <a:r>
              <a:rPr lang="en-US" dirty="0"/>
              <a:t> </a:t>
            </a:r>
            <a:r>
              <a:rPr lang="en-US" dirty="0" err="1"/>
              <a:t>значение</a:t>
            </a:r>
            <a:r>
              <a:rPr lang="en-US" dirty="0"/>
              <a:t>, </a:t>
            </a:r>
            <a:r>
              <a:rPr lang="en-US" dirty="0" err="1"/>
              <a:t>записанное</a:t>
            </a:r>
            <a:r>
              <a:rPr lang="en-US" dirty="0"/>
              <a:t> в </a:t>
            </a:r>
            <a:r>
              <a:rPr lang="en-US" dirty="0" err="1"/>
              <a:t>этот</a:t>
            </a:r>
            <a:r>
              <a:rPr lang="en-US" dirty="0"/>
              <a:t> </a:t>
            </a:r>
            <a:r>
              <a:rPr lang="en-US" dirty="0" err="1"/>
              <a:t>элемент</a:t>
            </a:r>
            <a:r>
              <a:rPr lang="en-US" dirty="0"/>
              <a:t> </a:t>
            </a:r>
            <a:r>
              <a:rPr lang="en-US" dirty="0" err="1"/>
              <a:t>данных</a:t>
            </a:r>
            <a:r>
              <a:rPr lang="en-US" dirty="0"/>
              <a:t> </a:t>
            </a:r>
            <a:r>
              <a:rPr lang="en-US" dirty="0" err="1"/>
              <a:t>некоторым</a:t>
            </a:r>
            <a:r>
              <a:rPr lang="en-US" dirty="0"/>
              <a:t> </a:t>
            </a:r>
            <a:r>
              <a:rPr lang="en-US" dirty="0" err="1"/>
              <a:t>другим</a:t>
            </a:r>
            <a:r>
              <a:rPr lang="en-US" dirty="0"/>
              <a:t> </a:t>
            </a:r>
            <a:r>
              <a:rPr lang="en-US" dirty="0" err="1"/>
              <a:t>процессором</a:t>
            </a:r>
            <a:r>
              <a:rPr lang="en-US" dirty="0"/>
              <a:t>. </a:t>
            </a:r>
            <a:endParaRPr dirty="0"/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 dirty="0" err="1"/>
              <a:t>Если</a:t>
            </a:r>
            <a:r>
              <a:rPr lang="en-US" dirty="0"/>
              <a:t>, </a:t>
            </a:r>
            <a:r>
              <a:rPr lang="en-US" dirty="0" err="1"/>
              <a:t>например</a:t>
            </a:r>
            <a:r>
              <a:rPr lang="en-US" dirty="0"/>
              <a:t>, </a:t>
            </a:r>
            <a:r>
              <a:rPr lang="en-US" dirty="0" err="1"/>
              <a:t>операция</a:t>
            </a:r>
            <a:r>
              <a:rPr lang="en-US" dirty="0"/>
              <a:t> </a:t>
            </a:r>
            <a:r>
              <a:rPr lang="en-US" dirty="0" err="1"/>
              <a:t>записи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одном</a:t>
            </a:r>
            <a:r>
              <a:rPr lang="en-US" dirty="0"/>
              <a:t> </a:t>
            </a:r>
            <a:r>
              <a:rPr lang="en-US" dirty="0" err="1"/>
              <a:t>процессоре</a:t>
            </a:r>
            <a:r>
              <a:rPr lang="en-US" dirty="0"/>
              <a:t> </a:t>
            </a:r>
            <a:r>
              <a:rPr lang="en-US" dirty="0" err="1"/>
              <a:t>предшествует</a:t>
            </a:r>
            <a:r>
              <a:rPr lang="en-US" dirty="0"/>
              <a:t> </a:t>
            </a:r>
            <a:r>
              <a:rPr lang="en-US" dirty="0" err="1"/>
              <a:t>операции</a:t>
            </a:r>
            <a:r>
              <a:rPr lang="en-US" dirty="0"/>
              <a:t> </a:t>
            </a:r>
            <a:r>
              <a:rPr lang="en-US" dirty="0" err="1"/>
              <a:t>чтения</a:t>
            </a:r>
            <a:r>
              <a:rPr lang="en-US" dirty="0"/>
              <a:t> </a:t>
            </a:r>
            <a:r>
              <a:rPr lang="en-US" dirty="0" err="1"/>
              <a:t>той</a:t>
            </a:r>
            <a:r>
              <a:rPr lang="en-US" dirty="0"/>
              <a:t> </a:t>
            </a:r>
            <a:r>
              <a:rPr lang="en-US" dirty="0" err="1"/>
              <a:t>же</a:t>
            </a:r>
            <a:r>
              <a:rPr lang="en-US" dirty="0"/>
              <a:t> </a:t>
            </a:r>
            <a:r>
              <a:rPr lang="en-US" dirty="0" err="1"/>
              <a:t>ячейки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другом</a:t>
            </a:r>
            <a:r>
              <a:rPr lang="en-US" dirty="0"/>
              <a:t> </a:t>
            </a:r>
            <a:r>
              <a:rPr lang="en-US" dirty="0" err="1"/>
              <a:t>процессоре</a:t>
            </a:r>
            <a:r>
              <a:rPr lang="en-US" dirty="0"/>
              <a:t> в </a:t>
            </a:r>
            <a:r>
              <a:rPr lang="en-US" dirty="0" err="1"/>
              <a:t>пределах</a:t>
            </a:r>
            <a:r>
              <a:rPr lang="en-US" dirty="0"/>
              <a:t> </a:t>
            </a:r>
            <a:r>
              <a:rPr lang="en-US" dirty="0" err="1"/>
              <a:t>очень</a:t>
            </a:r>
            <a:r>
              <a:rPr lang="en-US" dirty="0"/>
              <a:t> </a:t>
            </a:r>
            <a:r>
              <a:rPr lang="en-US" dirty="0" err="1"/>
              <a:t>короткого</a:t>
            </a:r>
            <a:r>
              <a:rPr lang="en-US" dirty="0"/>
              <a:t> </a:t>
            </a:r>
            <a:r>
              <a:rPr lang="en-US" dirty="0" err="1"/>
              <a:t>интервала</a:t>
            </a:r>
            <a:r>
              <a:rPr lang="en-US" dirty="0"/>
              <a:t> </a:t>
            </a:r>
            <a:r>
              <a:rPr lang="en-US" dirty="0" err="1"/>
              <a:t>времени</a:t>
            </a:r>
            <a:r>
              <a:rPr lang="en-US" dirty="0"/>
              <a:t>, </a:t>
            </a:r>
            <a:r>
              <a:rPr lang="en-US" dirty="0" err="1"/>
              <a:t>то</a:t>
            </a:r>
            <a:r>
              <a:rPr lang="en-US" dirty="0"/>
              <a:t> </a:t>
            </a:r>
            <a:r>
              <a:rPr lang="en-US" dirty="0" err="1"/>
              <a:t>невозможно</a:t>
            </a:r>
            <a:r>
              <a:rPr lang="en-US" dirty="0"/>
              <a:t> </a:t>
            </a:r>
            <a:r>
              <a:rPr lang="en-US" dirty="0" err="1"/>
              <a:t>гарантировать</a:t>
            </a:r>
            <a:r>
              <a:rPr lang="en-US" dirty="0"/>
              <a:t>, </a:t>
            </a:r>
            <a:r>
              <a:rPr lang="en-US" dirty="0" err="1"/>
              <a:t>что</a:t>
            </a:r>
            <a:r>
              <a:rPr lang="en-US" dirty="0"/>
              <a:t> </a:t>
            </a:r>
            <a:r>
              <a:rPr lang="en-US" dirty="0" err="1"/>
              <a:t>чтение</a:t>
            </a:r>
            <a:r>
              <a:rPr lang="en-US" dirty="0"/>
              <a:t> </a:t>
            </a:r>
            <a:r>
              <a:rPr lang="en-US" dirty="0" err="1"/>
              <a:t>вернет</a:t>
            </a:r>
            <a:r>
              <a:rPr lang="en-US" dirty="0"/>
              <a:t> </a:t>
            </a:r>
            <a:r>
              <a:rPr lang="en-US" dirty="0" err="1"/>
              <a:t>записанное</a:t>
            </a:r>
            <a:r>
              <a:rPr lang="en-US" dirty="0"/>
              <a:t> </a:t>
            </a:r>
            <a:r>
              <a:rPr lang="en-US" dirty="0" err="1"/>
              <a:t>значение</a:t>
            </a:r>
            <a:r>
              <a:rPr lang="en-US" dirty="0"/>
              <a:t> </a:t>
            </a:r>
            <a:r>
              <a:rPr lang="en-US" dirty="0" err="1"/>
              <a:t>данных</a:t>
            </a:r>
            <a:r>
              <a:rPr lang="en-US" dirty="0"/>
              <a:t>, </a:t>
            </a:r>
            <a:r>
              <a:rPr lang="en-US" dirty="0" err="1"/>
              <a:t>поскольку</a:t>
            </a:r>
            <a:r>
              <a:rPr lang="en-US" dirty="0"/>
              <a:t> в </a:t>
            </a:r>
            <a:r>
              <a:rPr lang="en-US" dirty="0" err="1"/>
              <a:t>этот</a:t>
            </a:r>
            <a:r>
              <a:rPr lang="en-US" dirty="0"/>
              <a:t> </a:t>
            </a:r>
            <a:r>
              <a:rPr lang="en-US" dirty="0" err="1"/>
              <a:t>момент</a:t>
            </a:r>
            <a:r>
              <a:rPr lang="en-US" dirty="0"/>
              <a:t> </a:t>
            </a:r>
            <a:r>
              <a:rPr lang="en-US" dirty="0" err="1"/>
              <a:t>времени</a:t>
            </a:r>
            <a:r>
              <a:rPr lang="en-US" dirty="0"/>
              <a:t> </a:t>
            </a:r>
            <a:r>
              <a:rPr lang="en-US" dirty="0" err="1"/>
              <a:t>записываемые</a:t>
            </a:r>
            <a:r>
              <a:rPr lang="en-US" dirty="0"/>
              <a:t> </a:t>
            </a:r>
            <a:r>
              <a:rPr lang="en-US" dirty="0" err="1"/>
              <a:t>данные</a:t>
            </a:r>
            <a:r>
              <a:rPr lang="en-US" dirty="0"/>
              <a:t> </a:t>
            </a:r>
            <a:r>
              <a:rPr lang="en-US" dirty="0" err="1"/>
              <a:t>могут</a:t>
            </a:r>
            <a:r>
              <a:rPr lang="en-US" dirty="0"/>
              <a:t> </a:t>
            </a:r>
            <a:r>
              <a:rPr lang="en-US" dirty="0" err="1"/>
              <a:t>даже</a:t>
            </a:r>
            <a:r>
              <a:rPr lang="en-US" dirty="0"/>
              <a:t> </a:t>
            </a:r>
            <a:r>
              <a:rPr lang="en-US" dirty="0" err="1"/>
              <a:t>не</a:t>
            </a:r>
            <a:r>
              <a:rPr lang="en-US" dirty="0"/>
              <a:t> </a:t>
            </a:r>
            <a:r>
              <a:rPr lang="en-US" dirty="0" err="1"/>
              <a:t>покинуть</a:t>
            </a:r>
            <a:r>
              <a:rPr lang="en-US" dirty="0"/>
              <a:t> </a:t>
            </a:r>
            <a:r>
              <a:rPr lang="en-US" dirty="0" err="1"/>
              <a:t>процессор</a:t>
            </a:r>
            <a:r>
              <a:rPr lang="en-US" dirty="0"/>
              <a:t>. </a:t>
            </a:r>
            <a:endParaRPr dirty="0"/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 dirty="0" err="1"/>
              <a:t>Вопрос</a:t>
            </a:r>
            <a:r>
              <a:rPr lang="en-US" dirty="0"/>
              <a:t> о </a:t>
            </a:r>
            <a:r>
              <a:rPr lang="en-US" dirty="0" err="1"/>
              <a:t>том</a:t>
            </a:r>
            <a:r>
              <a:rPr lang="en-US" dirty="0"/>
              <a:t>, </a:t>
            </a:r>
            <a:r>
              <a:rPr lang="en-US" dirty="0" err="1"/>
              <a:t>когда</a:t>
            </a:r>
            <a:r>
              <a:rPr lang="en-US" dirty="0"/>
              <a:t> </a:t>
            </a:r>
            <a:r>
              <a:rPr lang="en-US" dirty="0" err="1"/>
              <a:t>точно</a:t>
            </a:r>
            <a:r>
              <a:rPr lang="en-US" dirty="0"/>
              <a:t> </a:t>
            </a:r>
            <a:r>
              <a:rPr lang="en-US" dirty="0" err="1"/>
              <a:t>записываемое</a:t>
            </a:r>
            <a:r>
              <a:rPr lang="en-US" dirty="0"/>
              <a:t> </a:t>
            </a:r>
            <a:r>
              <a:rPr lang="en-US" dirty="0" err="1"/>
              <a:t>значение</a:t>
            </a:r>
            <a:r>
              <a:rPr lang="en-US" dirty="0"/>
              <a:t> </a:t>
            </a:r>
            <a:r>
              <a:rPr lang="en-US" dirty="0" err="1"/>
              <a:t>должно</a:t>
            </a:r>
            <a:r>
              <a:rPr lang="en-US" dirty="0"/>
              <a:t> </a:t>
            </a:r>
            <a:r>
              <a:rPr lang="en-US" dirty="0" err="1"/>
              <a:t>быть</a:t>
            </a:r>
            <a:r>
              <a:rPr lang="en-US" dirty="0"/>
              <a:t> </a:t>
            </a:r>
            <a:r>
              <a:rPr lang="en-US" dirty="0" err="1"/>
              <a:t>доступно</a:t>
            </a:r>
            <a:r>
              <a:rPr lang="en-US" dirty="0"/>
              <a:t> </a:t>
            </a:r>
            <a:r>
              <a:rPr lang="en-US" dirty="0" err="1"/>
              <a:t>процессору</a:t>
            </a:r>
            <a:r>
              <a:rPr lang="en-US" dirty="0"/>
              <a:t>, </a:t>
            </a:r>
            <a:r>
              <a:rPr lang="en-US" dirty="0" err="1"/>
              <a:t>выполняющему</a:t>
            </a:r>
            <a:r>
              <a:rPr lang="en-US" dirty="0"/>
              <a:t> </a:t>
            </a:r>
            <a:r>
              <a:rPr lang="en-US" dirty="0" err="1"/>
              <a:t>чтение</a:t>
            </a:r>
            <a:r>
              <a:rPr lang="en-US" dirty="0"/>
              <a:t>, </a:t>
            </a:r>
            <a:r>
              <a:rPr lang="en-US" dirty="0" err="1"/>
              <a:t>определяется</a:t>
            </a:r>
            <a:r>
              <a:rPr lang="en-US" dirty="0"/>
              <a:t> </a:t>
            </a:r>
            <a:r>
              <a:rPr lang="en-US" dirty="0" err="1"/>
              <a:t>выбранной</a:t>
            </a:r>
            <a:r>
              <a:rPr lang="en-US" dirty="0"/>
              <a:t> </a:t>
            </a:r>
            <a:r>
              <a:rPr lang="en-US" dirty="0" err="1"/>
              <a:t>моделью</a:t>
            </a:r>
            <a:r>
              <a:rPr lang="en-US" dirty="0"/>
              <a:t> </a:t>
            </a:r>
            <a:r>
              <a:rPr lang="en-US" dirty="0" err="1"/>
              <a:t>согласованного</a:t>
            </a:r>
            <a:r>
              <a:rPr lang="en-US" dirty="0"/>
              <a:t> (</a:t>
            </a:r>
            <a:r>
              <a:rPr lang="en-US" dirty="0" err="1"/>
              <a:t>непротиворечивого</a:t>
            </a:r>
            <a:r>
              <a:rPr lang="en-US" dirty="0"/>
              <a:t>) </a:t>
            </a:r>
            <a:r>
              <a:rPr lang="en-US" dirty="0" err="1"/>
              <a:t>состояния</a:t>
            </a:r>
            <a:r>
              <a:rPr lang="en-US" dirty="0"/>
              <a:t> </a:t>
            </a:r>
            <a:r>
              <a:rPr lang="en-US" dirty="0" err="1"/>
              <a:t>памяти</a:t>
            </a:r>
            <a:r>
              <a:rPr lang="en-US" dirty="0"/>
              <a:t> и </a:t>
            </a:r>
            <a:r>
              <a:rPr lang="en-US" dirty="0" err="1"/>
              <a:t>связан</a:t>
            </a:r>
            <a:r>
              <a:rPr lang="en-US" dirty="0"/>
              <a:t> с </a:t>
            </a:r>
            <a:r>
              <a:rPr lang="en-US" dirty="0" err="1"/>
              <a:t>реализацией</a:t>
            </a:r>
            <a:r>
              <a:rPr lang="en-US" dirty="0"/>
              <a:t> </a:t>
            </a:r>
            <a:r>
              <a:rPr lang="en-US" dirty="0" err="1"/>
              <a:t>синхронизации</a:t>
            </a:r>
            <a:r>
              <a:rPr lang="en-US" dirty="0"/>
              <a:t> </a:t>
            </a:r>
            <a:r>
              <a:rPr lang="en-US" dirty="0" err="1"/>
              <a:t>параллельных</a:t>
            </a:r>
            <a:r>
              <a:rPr lang="en-US" dirty="0"/>
              <a:t> </a:t>
            </a:r>
            <a:r>
              <a:rPr lang="en-US" dirty="0" err="1"/>
              <a:t>вычислений</a:t>
            </a:r>
            <a:r>
              <a:rPr lang="en-US" dirty="0"/>
              <a:t>. </a:t>
            </a:r>
            <a:endParaRPr dirty="0"/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 dirty="0" err="1"/>
              <a:t>Поэтому</a:t>
            </a:r>
            <a:r>
              <a:rPr lang="en-US" dirty="0"/>
              <a:t> с </a:t>
            </a:r>
            <a:r>
              <a:rPr lang="en-US" dirty="0" err="1"/>
              <a:t>целью</a:t>
            </a:r>
            <a:r>
              <a:rPr lang="en-US" dirty="0"/>
              <a:t> </a:t>
            </a:r>
            <a:r>
              <a:rPr lang="en-US" dirty="0" err="1"/>
              <a:t>упрощения</a:t>
            </a:r>
            <a:r>
              <a:rPr lang="en-US" dirty="0"/>
              <a:t> </a:t>
            </a:r>
            <a:r>
              <a:rPr lang="en-US" dirty="0" err="1"/>
              <a:t>предположим</a:t>
            </a:r>
            <a:r>
              <a:rPr lang="en-US" dirty="0"/>
              <a:t>, </a:t>
            </a:r>
            <a:r>
              <a:rPr lang="en-US" dirty="0" err="1"/>
              <a:t>что</a:t>
            </a:r>
            <a:r>
              <a:rPr lang="en-US" dirty="0"/>
              <a:t> </a:t>
            </a:r>
            <a:r>
              <a:rPr lang="en-US" dirty="0" err="1"/>
              <a:t>мы</a:t>
            </a:r>
            <a:r>
              <a:rPr lang="en-US" dirty="0"/>
              <a:t> </a:t>
            </a:r>
            <a:r>
              <a:rPr lang="en-US" dirty="0" err="1"/>
              <a:t>требуем</a:t>
            </a:r>
            <a:r>
              <a:rPr lang="en-US" dirty="0"/>
              <a:t> </a:t>
            </a:r>
            <a:r>
              <a:rPr lang="en-US" dirty="0" err="1"/>
              <a:t>только</a:t>
            </a:r>
            <a:r>
              <a:rPr lang="ru-RU" dirty="0"/>
              <a:t> 2-х правил: </a:t>
            </a:r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ru-RU" dirty="0"/>
              <a:t>1 -</a:t>
            </a:r>
            <a:r>
              <a:rPr lang="en-US" dirty="0"/>
              <a:t> </a:t>
            </a:r>
            <a:r>
              <a:rPr lang="en-US" dirty="0" err="1"/>
              <a:t>чтобы</a:t>
            </a:r>
            <a:r>
              <a:rPr lang="en-US" dirty="0"/>
              <a:t> </a:t>
            </a:r>
            <a:r>
              <a:rPr lang="en-US" dirty="0" err="1"/>
              <a:t>записанное</a:t>
            </a:r>
            <a:r>
              <a:rPr lang="en-US" dirty="0"/>
              <a:t> </a:t>
            </a:r>
            <a:r>
              <a:rPr lang="en-US" dirty="0" err="1"/>
              <a:t>операцией</a:t>
            </a:r>
            <a:r>
              <a:rPr lang="en-US" dirty="0"/>
              <a:t> </a:t>
            </a:r>
            <a:r>
              <a:rPr lang="en-US" dirty="0" err="1"/>
              <a:t>записи</a:t>
            </a:r>
            <a:r>
              <a:rPr lang="en-US" dirty="0"/>
              <a:t> </a:t>
            </a:r>
            <a:r>
              <a:rPr lang="en-US" dirty="0" err="1"/>
              <a:t>значение</a:t>
            </a:r>
            <a:r>
              <a:rPr lang="en-US" dirty="0"/>
              <a:t> </a:t>
            </a:r>
            <a:r>
              <a:rPr lang="en-US" dirty="0" err="1"/>
              <a:t>было</a:t>
            </a:r>
            <a:r>
              <a:rPr lang="en-US" dirty="0"/>
              <a:t> </a:t>
            </a:r>
            <a:r>
              <a:rPr lang="en-US" dirty="0" err="1"/>
              <a:t>доступно</a:t>
            </a:r>
            <a:r>
              <a:rPr lang="en-US" dirty="0"/>
              <a:t> </a:t>
            </a:r>
            <a:r>
              <a:rPr lang="en-US" dirty="0" err="1"/>
              <a:t>операции</a:t>
            </a:r>
            <a:r>
              <a:rPr lang="en-US" dirty="0"/>
              <a:t> </a:t>
            </a:r>
            <a:r>
              <a:rPr lang="en-US" dirty="0" err="1"/>
              <a:t>чтения</a:t>
            </a:r>
            <a:r>
              <a:rPr lang="en-US" dirty="0"/>
              <a:t>, </a:t>
            </a:r>
            <a:r>
              <a:rPr lang="en-US" dirty="0" err="1"/>
              <a:t>возникшей</a:t>
            </a:r>
            <a:r>
              <a:rPr lang="en-US" dirty="0"/>
              <a:t> </a:t>
            </a:r>
            <a:r>
              <a:rPr lang="en-US" dirty="0" err="1"/>
              <a:t>немного</a:t>
            </a:r>
            <a:r>
              <a:rPr lang="en-US" dirty="0"/>
              <a:t> </a:t>
            </a:r>
            <a:r>
              <a:rPr lang="en-US" dirty="0" err="1"/>
              <a:t>позже</a:t>
            </a:r>
            <a:r>
              <a:rPr lang="en-US" dirty="0"/>
              <a:t> </a:t>
            </a:r>
            <a:r>
              <a:rPr lang="en-US" dirty="0" err="1"/>
              <a:t>записи</a:t>
            </a:r>
            <a:r>
              <a:rPr lang="en-US" dirty="0"/>
              <a:t> и </a:t>
            </a:r>
            <a:endParaRPr lang="ru-RU" dirty="0"/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ru-RU" dirty="0"/>
              <a:t>2 - </a:t>
            </a:r>
            <a:r>
              <a:rPr lang="en-US" dirty="0" err="1"/>
              <a:t>что</a:t>
            </a:r>
            <a:r>
              <a:rPr lang="ru-RU" dirty="0"/>
              <a:t>бы</a:t>
            </a:r>
            <a:r>
              <a:rPr lang="en-US" dirty="0"/>
              <a:t> </a:t>
            </a:r>
            <a:r>
              <a:rPr lang="en-US" dirty="0" err="1"/>
              <a:t>операции</a:t>
            </a:r>
            <a:r>
              <a:rPr lang="en-US" dirty="0"/>
              <a:t> </a:t>
            </a:r>
            <a:r>
              <a:rPr lang="en-US" dirty="0" err="1"/>
              <a:t>записи</a:t>
            </a:r>
            <a:r>
              <a:rPr lang="en-US" dirty="0"/>
              <a:t> </a:t>
            </a:r>
            <a:r>
              <a:rPr lang="en-US" dirty="0" err="1"/>
              <a:t>данного</a:t>
            </a:r>
            <a:r>
              <a:rPr lang="en-US" dirty="0"/>
              <a:t> </a:t>
            </a:r>
            <a:r>
              <a:rPr lang="en-US" dirty="0" err="1"/>
              <a:t>процессора</a:t>
            </a:r>
            <a:r>
              <a:rPr lang="en-US" dirty="0"/>
              <a:t> </a:t>
            </a:r>
            <a:r>
              <a:rPr lang="en-US" dirty="0" err="1"/>
              <a:t>всегда</a:t>
            </a:r>
            <a:r>
              <a:rPr lang="ru-RU" dirty="0"/>
              <a:t> были</a:t>
            </a:r>
            <a:r>
              <a:rPr lang="en-US" dirty="0"/>
              <a:t> </a:t>
            </a:r>
            <a:r>
              <a:rPr lang="en-US" dirty="0" err="1"/>
              <a:t>видны</a:t>
            </a:r>
            <a:r>
              <a:rPr lang="en-US" dirty="0"/>
              <a:t> в </a:t>
            </a:r>
            <a:r>
              <a:rPr lang="en-US" dirty="0" err="1"/>
              <a:t>порядке</a:t>
            </a:r>
            <a:r>
              <a:rPr lang="en-US" dirty="0"/>
              <a:t> </a:t>
            </a:r>
            <a:r>
              <a:rPr lang="en-US" dirty="0" err="1"/>
              <a:t>их</a:t>
            </a:r>
            <a:r>
              <a:rPr lang="en-US" dirty="0"/>
              <a:t> </a:t>
            </a:r>
            <a:r>
              <a:rPr lang="en-US" dirty="0" err="1"/>
              <a:t>выполнения</a:t>
            </a:r>
            <a:r>
              <a:rPr lang="en-US" dirty="0"/>
              <a:t>. </a:t>
            </a:r>
            <a:endParaRPr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95" name="Google Shape;95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lvl="0" indent="0" algn="l" rtl="0"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 dirty="0"/>
              <a:t>С </a:t>
            </a:r>
            <a:r>
              <a:rPr lang="en-US" dirty="0" err="1"/>
              <a:t>этим</a:t>
            </a:r>
            <a:r>
              <a:rPr lang="en-US" dirty="0"/>
              <a:t> </a:t>
            </a:r>
            <a:r>
              <a:rPr lang="en-US" dirty="0" err="1"/>
              <a:t>простым</a:t>
            </a:r>
            <a:r>
              <a:rPr lang="en-US" dirty="0"/>
              <a:t> </a:t>
            </a:r>
            <a:r>
              <a:rPr lang="en-US" dirty="0" err="1"/>
              <a:t>определением</a:t>
            </a:r>
            <a:r>
              <a:rPr lang="en-US" dirty="0"/>
              <a:t> </a:t>
            </a:r>
            <a:r>
              <a:rPr lang="en-US" dirty="0" err="1"/>
              <a:t>согласованного</a:t>
            </a:r>
            <a:r>
              <a:rPr lang="en-US" dirty="0"/>
              <a:t> </a:t>
            </a:r>
            <a:r>
              <a:rPr lang="en-US" dirty="0" err="1"/>
              <a:t>состояния</a:t>
            </a:r>
            <a:r>
              <a:rPr lang="en-US" dirty="0"/>
              <a:t> </a:t>
            </a:r>
            <a:r>
              <a:rPr lang="en-US" dirty="0" err="1"/>
              <a:t>памяти</a:t>
            </a:r>
            <a:r>
              <a:rPr lang="en-US" dirty="0"/>
              <a:t> </a:t>
            </a:r>
            <a:r>
              <a:rPr lang="en-US" dirty="0" err="1"/>
              <a:t>мы</a:t>
            </a:r>
            <a:r>
              <a:rPr lang="en-US" dirty="0"/>
              <a:t> </a:t>
            </a:r>
            <a:r>
              <a:rPr lang="en-US" dirty="0" err="1"/>
              <a:t>можем</a:t>
            </a:r>
            <a:r>
              <a:rPr lang="en-US" dirty="0"/>
              <a:t> </a:t>
            </a:r>
            <a:r>
              <a:rPr lang="en-US" dirty="0" err="1"/>
              <a:t>гарантировать</a:t>
            </a:r>
            <a:r>
              <a:rPr lang="en-US" dirty="0"/>
              <a:t> </a:t>
            </a:r>
            <a:r>
              <a:rPr lang="en-US" dirty="0" err="1"/>
              <a:t>когерентность</a:t>
            </a:r>
            <a:r>
              <a:rPr lang="en-US" dirty="0"/>
              <a:t> </a:t>
            </a:r>
            <a:r>
              <a:rPr lang="en-US" dirty="0" err="1"/>
              <a:t>путем</a:t>
            </a:r>
            <a:r>
              <a:rPr lang="en-US" dirty="0"/>
              <a:t> </a:t>
            </a:r>
            <a:r>
              <a:rPr lang="en-US" dirty="0" err="1"/>
              <a:t>обеспечения</a:t>
            </a:r>
            <a:r>
              <a:rPr lang="en-US" dirty="0"/>
              <a:t> </a:t>
            </a:r>
            <a:r>
              <a:rPr lang="en-US" dirty="0" err="1"/>
              <a:t>двух</a:t>
            </a:r>
            <a:r>
              <a:rPr lang="en-US" dirty="0"/>
              <a:t> </a:t>
            </a:r>
            <a:r>
              <a:rPr lang="en-US" dirty="0" err="1"/>
              <a:t>условий</a:t>
            </a:r>
            <a:r>
              <a:rPr lang="en-US" dirty="0"/>
              <a:t>: </a:t>
            </a:r>
            <a:endParaRPr dirty="0"/>
          </a:p>
          <a:p>
            <a:pPr marL="228600" lvl="0" indent="0" algn="l" rtl="0"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ru-RU" dirty="0"/>
              <a:t>1) </a:t>
            </a:r>
            <a:r>
              <a:rPr lang="en-US" dirty="0" err="1"/>
              <a:t>Операция</a:t>
            </a:r>
            <a:r>
              <a:rPr lang="en-US" dirty="0"/>
              <a:t> </a:t>
            </a:r>
            <a:r>
              <a:rPr lang="en-US" b="1" dirty="0" err="1"/>
              <a:t>чтения</a:t>
            </a:r>
            <a:r>
              <a:rPr lang="en-US" dirty="0"/>
              <a:t> </a:t>
            </a:r>
            <a:r>
              <a:rPr lang="en-US" dirty="0" err="1"/>
              <a:t>ячейки</a:t>
            </a:r>
            <a:r>
              <a:rPr lang="en-US" dirty="0"/>
              <a:t> </a:t>
            </a:r>
            <a:r>
              <a:rPr lang="en-US" dirty="0" err="1"/>
              <a:t>памяти</a:t>
            </a:r>
            <a:r>
              <a:rPr lang="en-US" dirty="0"/>
              <a:t> </a:t>
            </a:r>
            <a:r>
              <a:rPr lang="en-US" dirty="0" err="1"/>
              <a:t>одним</a:t>
            </a:r>
            <a:r>
              <a:rPr lang="en-US" dirty="0"/>
              <a:t> </a:t>
            </a:r>
            <a:r>
              <a:rPr lang="en-US" dirty="0" err="1"/>
              <a:t>процессором</a:t>
            </a:r>
            <a:r>
              <a:rPr lang="en-US" dirty="0"/>
              <a:t>, </a:t>
            </a:r>
            <a:r>
              <a:rPr lang="en-US" dirty="0" err="1"/>
              <a:t>которая</a:t>
            </a:r>
            <a:r>
              <a:rPr lang="en-US" dirty="0"/>
              <a:t> </a:t>
            </a:r>
            <a:r>
              <a:rPr lang="en-US" dirty="0" err="1"/>
              <a:t>следует</a:t>
            </a:r>
            <a:r>
              <a:rPr lang="en-US" dirty="0"/>
              <a:t> </a:t>
            </a:r>
            <a:r>
              <a:rPr lang="en-US" dirty="0" err="1"/>
              <a:t>за</a:t>
            </a:r>
            <a:r>
              <a:rPr lang="en-US" dirty="0"/>
              <a:t> </a:t>
            </a:r>
            <a:r>
              <a:rPr lang="en-US" dirty="0" err="1"/>
              <a:t>операцией</a:t>
            </a:r>
            <a:r>
              <a:rPr lang="en-US" dirty="0"/>
              <a:t> </a:t>
            </a:r>
            <a:r>
              <a:rPr lang="en-US" dirty="0" err="1"/>
              <a:t>записи</a:t>
            </a:r>
            <a:r>
              <a:rPr lang="en-US" dirty="0"/>
              <a:t> в </a:t>
            </a:r>
            <a:r>
              <a:rPr lang="en-US" dirty="0" err="1"/>
              <a:t>ту</a:t>
            </a:r>
            <a:r>
              <a:rPr lang="en-US" dirty="0"/>
              <a:t> </a:t>
            </a:r>
            <a:r>
              <a:rPr lang="en-US" dirty="0" err="1"/>
              <a:t>же</a:t>
            </a:r>
            <a:r>
              <a:rPr lang="en-US" dirty="0"/>
              <a:t> </a:t>
            </a:r>
            <a:r>
              <a:rPr lang="en-US" dirty="0" err="1"/>
              <a:t>ячейку</a:t>
            </a:r>
            <a:r>
              <a:rPr lang="en-US" dirty="0"/>
              <a:t> </a:t>
            </a:r>
            <a:r>
              <a:rPr lang="en-US" dirty="0" err="1"/>
              <a:t>памяти</a:t>
            </a:r>
            <a:r>
              <a:rPr lang="en-US" dirty="0"/>
              <a:t> </a:t>
            </a:r>
            <a:r>
              <a:rPr lang="en-US" dirty="0" err="1"/>
              <a:t>другим</a:t>
            </a:r>
            <a:r>
              <a:rPr lang="en-US" dirty="0"/>
              <a:t> </a:t>
            </a:r>
            <a:r>
              <a:rPr lang="en-US" dirty="0" err="1"/>
              <a:t>процессором</a:t>
            </a:r>
            <a:r>
              <a:rPr lang="en-US" dirty="0"/>
              <a:t> </a:t>
            </a:r>
            <a:r>
              <a:rPr lang="en-US" dirty="0" err="1"/>
              <a:t>получит</a:t>
            </a:r>
            <a:r>
              <a:rPr lang="en-US" dirty="0"/>
              <a:t> </a:t>
            </a:r>
            <a:r>
              <a:rPr lang="en-US" dirty="0" err="1"/>
              <a:t>записанное</a:t>
            </a:r>
            <a:r>
              <a:rPr lang="en-US" dirty="0"/>
              <a:t> </a:t>
            </a:r>
            <a:r>
              <a:rPr lang="en-US" dirty="0" err="1"/>
              <a:t>значение</a:t>
            </a:r>
            <a:r>
              <a:rPr lang="en-US" dirty="0"/>
              <a:t>, </a:t>
            </a:r>
            <a:r>
              <a:rPr lang="en-US" dirty="0" err="1"/>
              <a:t>если</a:t>
            </a:r>
            <a:r>
              <a:rPr lang="en-US" dirty="0"/>
              <a:t> </a:t>
            </a:r>
            <a:r>
              <a:rPr lang="en-US" dirty="0" err="1"/>
              <a:t>операции</a:t>
            </a:r>
            <a:r>
              <a:rPr lang="en-US" dirty="0"/>
              <a:t> </a:t>
            </a:r>
            <a:r>
              <a:rPr lang="en-US" dirty="0" err="1"/>
              <a:t>чтения</a:t>
            </a:r>
            <a:r>
              <a:rPr lang="en-US" dirty="0"/>
              <a:t> и </a:t>
            </a:r>
            <a:r>
              <a:rPr lang="en-US" dirty="0" err="1"/>
              <a:t>записи</a:t>
            </a:r>
            <a:r>
              <a:rPr lang="en-US" dirty="0"/>
              <a:t> </a:t>
            </a:r>
            <a:r>
              <a:rPr lang="en-US" dirty="0" err="1"/>
              <a:t>достаточно</a:t>
            </a:r>
            <a:r>
              <a:rPr lang="en-US" dirty="0"/>
              <a:t> </a:t>
            </a:r>
            <a:r>
              <a:rPr lang="en-US" dirty="0" err="1"/>
              <a:t>отделены</a:t>
            </a:r>
            <a:r>
              <a:rPr lang="en-US" dirty="0"/>
              <a:t> </a:t>
            </a:r>
            <a:r>
              <a:rPr lang="en-US" dirty="0" err="1"/>
              <a:t>друг</a:t>
            </a:r>
            <a:r>
              <a:rPr lang="en-US" dirty="0"/>
              <a:t> </a:t>
            </a:r>
            <a:r>
              <a:rPr lang="en-US" dirty="0" err="1"/>
              <a:t>от</a:t>
            </a:r>
            <a:r>
              <a:rPr lang="en-US" dirty="0"/>
              <a:t> </a:t>
            </a:r>
            <a:r>
              <a:rPr lang="en-US" dirty="0" err="1"/>
              <a:t>друга</a:t>
            </a:r>
            <a:r>
              <a:rPr lang="en-US" dirty="0"/>
              <a:t> </a:t>
            </a:r>
            <a:r>
              <a:rPr lang="en-US" dirty="0" err="1"/>
              <a:t>по</a:t>
            </a:r>
            <a:r>
              <a:rPr lang="en-US" dirty="0"/>
              <a:t> </a:t>
            </a:r>
            <a:r>
              <a:rPr lang="en-US" dirty="0" err="1"/>
              <a:t>времени</a:t>
            </a:r>
            <a:r>
              <a:rPr lang="en-US" dirty="0"/>
              <a:t>. </a:t>
            </a:r>
            <a:endParaRPr dirty="0"/>
          </a:p>
          <a:p>
            <a:pPr marL="228600" lvl="0" indent="0" algn="l" rtl="0"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ru-RU" dirty="0"/>
              <a:t>2) </a:t>
            </a:r>
            <a:r>
              <a:rPr lang="en-US" dirty="0" err="1"/>
              <a:t>Операции</a:t>
            </a:r>
            <a:r>
              <a:rPr lang="en-US" dirty="0"/>
              <a:t> </a:t>
            </a:r>
            <a:r>
              <a:rPr lang="en-US" b="1" dirty="0" err="1"/>
              <a:t>записи</a:t>
            </a:r>
            <a:r>
              <a:rPr lang="en-US" b="1" dirty="0"/>
              <a:t> </a:t>
            </a:r>
            <a:r>
              <a:rPr lang="en-US" dirty="0"/>
              <a:t>в </a:t>
            </a:r>
            <a:r>
              <a:rPr lang="en-US" dirty="0" err="1"/>
              <a:t>одну</a:t>
            </a:r>
            <a:r>
              <a:rPr lang="en-US" dirty="0"/>
              <a:t> и </a:t>
            </a:r>
            <a:r>
              <a:rPr lang="en-US" dirty="0" err="1"/>
              <a:t>ту</a:t>
            </a:r>
            <a:r>
              <a:rPr lang="en-US" dirty="0"/>
              <a:t> </a:t>
            </a:r>
            <a:r>
              <a:rPr lang="en-US" dirty="0" err="1"/>
              <a:t>же</a:t>
            </a:r>
            <a:r>
              <a:rPr lang="en-US" dirty="0"/>
              <a:t> </a:t>
            </a:r>
            <a:r>
              <a:rPr lang="en-US" dirty="0" err="1"/>
              <a:t>ячейку</a:t>
            </a:r>
            <a:r>
              <a:rPr lang="en-US" dirty="0"/>
              <a:t> </a:t>
            </a:r>
            <a:r>
              <a:rPr lang="en-US" dirty="0" err="1"/>
              <a:t>памяти</a:t>
            </a:r>
            <a:r>
              <a:rPr lang="en-US" dirty="0"/>
              <a:t> </a:t>
            </a:r>
            <a:r>
              <a:rPr lang="en-US" dirty="0" err="1"/>
              <a:t>выполняются</a:t>
            </a:r>
            <a:r>
              <a:rPr lang="en-US" dirty="0"/>
              <a:t> </a:t>
            </a:r>
            <a:r>
              <a:rPr lang="en-US" dirty="0" err="1"/>
              <a:t>строго</a:t>
            </a:r>
            <a:r>
              <a:rPr lang="en-US" dirty="0"/>
              <a:t> </a:t>
            </a:r>
            <a:r>
              <a:rPr lang="en-US" dirty="0" err="1"/>
              <a:t>последовательно</a:t>
            </a:r>
            <a:r>
              <a:rPr lang="en-US" dirty="0"/>
              <a:t> (</a:t>
            </a:r>
            <a:r>
              <a:rPr lang="en-US" dirty="0" err="1"/>
              <a:t>иногда</a:t>
            </a:r>
            <a:r>
              <a:rPr lang="en-US" dirty="0"/>
              <a:t> </a:t>
            </a:r>
            <a:r>
              <a:rPr lang="en-US" dirty="0" err="1"/>
              <a:t>говорят</a:t>
            </a:r>
            <a:r>
              <a:rPr lang="en-US" dirty="0"/>
              <a:t>, </a:t>
            </a:r>
            <a:r>
              <a:rPr lang="en-US" dirty="0" err="1"/>
              <a:t>что</a:t>
            </a:r>
            <a:r>
              <a:rPr lang="en-US" dirty="0"/>
              <a:t> </a:t>
            </a:r>
            <a:r>
              <a:rPr lang="en-US" dirty="0" err="1"/>
              <a:t>они</a:t>
            </a:r>
            <a:r>
              <a:rPr lang="en-US" dirty="0"/>
              <a:t> </a:t>
            </a:r>
            <a:r>
              <a:rPr lang="en-US" dirty="0" err="1"/>
              <a:t>сериализованы</a:t>
            </a:r>
            <a:r>
              <a:rPr lang="en-US" dirty="0"/>
              <a:t>): </a:t>
            </a:r>
            <a:r>
              <a:rPr lang="en-US" dirty="0" err="1"/>
              <a:t>это</a:t>
            </a:r>
            <a:r>
              <a:rPr lang="en-US" dirty="0"/>
              <a:t> </a:t>
            </a:r>
            <a:r>
              <a:rPr lang="en-US" dirty="0" err="1"/>
              <a:t>означает</a:t>
            </a:r>
            <a:r>
              <a:rPr lang="en-US" dirty="0"/>
              <a:t>, </a:t>
            </a:r>
            <a:r>
              <a:rPr lang="en-US" dirty="0" err="1"/>
              <a:t>что</a:t>
            </a:r>
            <a:r>
              <a:rPr lang="en-US" dirty="0"/>
              <a:t> </a:t>
            </a:r>
            <a:r>
              <a:rPr lang="en-US" dirty="0" err="1"/>
              <a:t>две</a:t>
            </a:r>
            <a:r>
              <a:rPr lang="en-US" dirty="0"/>
              <a:t> </a:t>
            </a:r>
            <a:r>
              <a:rPr lang="en-US" dirty="0" err="1"/>
              <a:t>подряд</a:t>
            </a:r>
            <a:r>
              <a:rPr lang="en-US" dirty="0"/>
              <a:t> </a:t>
            </a:r>
            <a:r>
              <a:rPr lang="en-US" dirty="0" err="1"/>
              <a:t>идущие</a:t>
            </a:r>
            <a:r>
              <a:rPr lang="en-US" dirty="0"/>
              <a:t> </a:t>
            </a:r>
            <a:r>
              <a:rPr lang="en-US" dirty="0" err="1"/>
              <a:t>операции</a:t>
            </a:r>
            <a:r>
              <a:rPr lang="en-US" dirty="0"/>
              <a:t> </a:t>
            </a:r>
            <a:r>
              <a:rPr lang="en-US" dirty="0" err="1"/>
              <a:t>записи</a:t>
            </a:r>
            <a:r>
              <a:rPr lang="en-US" dirty="0"/>
              <a:t> в </a:t>
            </a:r>
            <a:r>
              <a:rPr lang="en-US" dirty="0" err="1"/>
              <a:t>одну</a:t>
            </a:r>
            <a:r>
              <a:rPr lang="en-US" dirty="0"/>
              <a:t> и </a:t>
            </a:r>
            <a:r>
              <a:rPr lang="en-US" dirty="0" err="1"/>
              <a:t>ту</a:t>
            </a:r>
            <a:r>
              <a:rPr lang="en-US" dirty="0"/>
              <a:t> </a:t>
            </a:r>
            <a:r>
              <a:rPr lang="en-US" dirty="0" err="1"/>
              <a:t>же</a:t>
            </a:r>
            <a:r>
              <a:rPr lang="en-US" dirty="0"/>
              <a:t> </a:t>
            </a:r>
            <a:r>
              <a:rPr lang="en-US" dirty="0" err="1"/>
              <a:t>ячейку</a:t>
            </a:r>
            <a:r>
              <a:rPr lang="en-US" dirty="0"/>
              <a:t> </a:t>
            </a:r>
            <a:r>
              <a:rPr lang="en-US" dirty="0" err="1"/>
              <a:t>памяти</a:t>
            </a:r>
            <a:r>
              <a:rPr lang="en-US" dirty="0"/>
              <a:t> </a:t>
            </a:r>
            <a:r>
              <a:rPr lang="en-US" dirty="0" err="1"/>
              <a:t>будут</a:t>
            </a:r>
            <a:r>
              <a:rPr lang="en-US" dirty="0"/>
              <a:t> </a:t>
            </a:r>
            <a:r>
              <a:rPr lang="en-US" dirty="0" err="1"/>
              <a:t>наблюдаться</a:t>
            </a:r>
            <a:r>
              <a:rPr lang="en-US" dirty="0"/>
              <a:t> </a:t>
            </a:r>
            <a:r>
              <a:rPr lang="en-US" dirty="0" err="1"/>
              <a:t>другими</a:t>
            </a:r>
            <a:r>
              <a:rPr lang="en-US" dirty="0"/>
              <a:t> </a:t>
            </a:r>
            <a:r>
              <a:rPr lang="en-US" dirty="0" err="1"/>
              <a:t>процессорами</a:t>
            </a:r>
            <a:r>
              <a:rPr lang="en-US" dirty="0"/>
              <a:t> </a:t>
            </a:r>
            <a:r>
              <a:rPr lang="en-US" dirty="0" err="1"/>
              <a:t>именно</a:t>
            </a:r>
            <a:r>
              <a:rPr lang="en-US" dirty="0"/>
              <a:t> в </a:t>
            </a:r>
            <a:r>
              <a:rPr lang="en-US" dirty="0" err="1"/>
              <a:t>том</a:t>
            </a:r>
            <a:r>
              <a:rPr lang="en-US" dirty="0"/>
              <a:t> </a:t>
            </a:r>
            <a:r>
              <a:rPr lang="en-US" dirty="0" err="1"/>
              <a:t>порядке</a:t>
            </a:r>
            <a:r>
              <a:rPr lang="en-US" dirty="0"/>
              <a:t>, в </a:t>
            </a:r>
            <a:r>
              <a:rPr lang="en-US" dirty="0" err="1"/>
              <a:t>котором</a:t>
            </a:r>
            <a:r>
              <a:rPr lang="en-US" dirty="0"/>
              <a:t> </a:t>
            </a:r>
            <a:r>
              <a:rPr lang="en-US" dirty="0" err="1"/>
              <a:t>они</a:t>
            </a:r>
            <a:r>
              <a:rPr lang="en-US" dirty="0"/>
              <a:t> </a:t>
            </a:r>
            <a:r>
              <a:rPr lang="en-US" dirty="0" err="1"/>
              <a:t>появляются</a:t>
            </a:r>
            <a:r>
              <a:rPr lang="en-US" dirty="0"/>
              <a:t> в </a:t>
            </a:r>
            <a:r>
              <a:rPr lang="en-US" dirty="0" err="1"/>
              <a:t>программе</a:t>
            </a:r>
            <a:r>
              <a:rPr lang="en-US" dirty="0"/>
              <a:t> </a:t>
            </a:r>
            <a:r>
              <a:rPr lang="en-US" dirty="0" err="1"/>
              <a:t>процессора</a:t>
            </a:r>
            <a:r>
              <a:rPr lang="en-US" dirty="0"/>
              <a:t>, </a:t>
            </a:r>
            <a:r>
              <a:rPr lang="en-US" dirty="0" err="1"/>
              <a:t>выполняющего</a:t>
            </a:r>
            <a:r>
              <a:rPr lang="en-US" dirty="0"/>
              <a:t> </a:t>
            </a:r>
            <a:r>
              <a:rPr lang="en-US" dirty="0" err="1"/>
              <a:t>эти</a:t>
            </a:r>
            <a:r>
              <a:rPr lang="en-US" dirty="0"/>
              <a:t> </a:t>
            </a:r>
            <a:r>
              <a:rPr lang="en-US" dirty="0" err="1"/>
              <a:t>операции</a:t>
            </a:r>
            <a:r>
              <a:rPr lang="en-US" dirty="0"/>
              <a:t> </a:t>
            </a:r>
            <a:r>
              <a:rPr lang="en-US" dirty="0" err="1"/>
              <a:t>записи</a:t>
            </a:r>
            <a:r>
              <a:rPr lang="en-US" dirty="0"/>
              <a:t>. </a:t>
            </a:r>
            <a:endParaRPr dirty="0"/>
          </a:p>
          <a:p>
            <a:pPr marL="228600" lvl="0" indent="0" algn="l" rtl="0"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 dirty="0" err="1"/>
              <a:t>Первое</a:t>
            </a:r>
            <a:r>
              <a:rPr lang="en-US" dirty="0"/>
              <a:t> </a:t>
            </a:r>
            <a:r>
              <a:rPr lang="en-US" dirty="0" err="1"/>
              <a:t>условие</a:t>
            </a:r>
            <a:r>
              <a:rPr lang="en-US" dirty="0"/>
              <a:t> </a:t>
            </a:r>
            <a:r>
              <a:rPr lang="en-US" dirty="0" err="1"/>
              <a:t>очевидно</a:t>
            </a:r>
            <a:r>
              <a:rPr lang="en-US" dirty="0"/>
              <a:t> </a:t>
            </a:r>
            <a:r>
              <a:rPr lang="en-US" dirty="0" err="1"/>
              <a:t>связано</a:t>
            </a:r>
            <a:r>
              <a:rPr lang="en-US" dirty="0"/>
              <a:t> с </a:t>
            </a:r>
            <a:r>
              <a:rPr lang="en-US" dirty="0" err="1"/>
              <a:t>определением</a:t>
            </a:r>
            <a:r>
              <a:rPr lang="en-US" dirty="0"/>
              <a:t> </a:t>
            </a:r>
            <a:r>
              <a:rPr lang="en-US" dirty="0" err="1"/>
              <a:t>когерентного</a:t>
            </a:r>
            <a:r>
              <a:rPr lang="en-US" dirty="0"/>
              <a:t> (</a:t>
            </a:r>
            <a:r>
              <a:rPr lang="en-US" dirty="0" err="1"/>
              <a:t>согласованного</a:t>
            </a:r>
            <a:r>
              <a:rPr lang="en-US" dirty="0"/>
              <a:t>) </a:t>
            </a:r>
            <a:r>
              <a:rPr lang="en-US" dirty="0" err="1"/>
              <a:t>состояния</a:t>
            </a:r>
            <a:r>
              <a:rPr lang="en-US" dirty="0"/>
              <a:t> </a:t>
            </a:r>
            <a:r>
              <a:rPr lang="en-US" dirty="0" err="1"/>
              <a:t>памяти</a:t>
            </a:r>
            <a:r>
              <a:rPr lang="en-US" dirty="0"/>
              <a:t>: </a:t>
            </a:r>
            <a:r>
              <a:rPr lang="en-US" dirty="0" err="1"/>
              <a:t>если</a:t>
            </a:r>
            <a:r>
              <a:rPr lang="en-US" dirty="0"/>
              <a:t> </a:t>
            </a:r>
            <a:r>
              <a:rPr lang="en-US" dirty="0" err="1"/>
              <a:t>бы</a:t>
            </a:r>
            <a:r>
              <a:rPr lang="en-US" dirty="0"/>
              <a:t> </a:t>
            </a:r>
            <a:r>
              <a:rPr lang="en-US" dirty="0" err="1"/>
              <a:t>процессор</a:t>
            </a:r>
            <a:r>
              <a:rPr lang="en-US" dirty="0"/>
              <a:t> </a:t>
            </a:r>
            <a:r>
              <a:rPr lang="en-US" dirty="0" err="1"/>
              <a:t>всегда</a:t>
            </a:r>
            <a:r>
              <a:rPr lang="en-US" dirty="0"/>
              <a:t> </a:t>
            </a:r>
            <a:r>
              <a:rPr lang="en-US" dirty="0" err="1"/>
              <a:t>бы</a:t>
            </a:r>
            <a:r>
              <a:rPr lang="en-US" dirty="0"/>
              <a:t> </a:t>
            </a:r>
            <a:r>
              <a:rPr lang="en-US" dirty="0" err="1"/>
              <a:t>считывал</a:t>
            </a:r>
            <a:r>
              <a:rPr lang="en-US" dirty="0"/>
              <a:t> </a:t>
            </a:r>
            <a:r>
              <a:rPr lang="en-US" dirty="0" err="1"/>
              <a:t>только</a:t>
            </a:r>
            <a:r>
              <a:rPr lang="en-US" dirty="0"/>
              <a:t> </a:t>
            </a:r>
            <a:r>
              <a:rPr lang="en-US" dirty="0" err="1"/>
              <a:t>старое</a:t>
            </a:r>
            <a:r>
              <a:rPr lang="en-US" dirty="0"/>
              <a:t> </a:t>
            </a:r>
            <a:r>
              <a:rPr lang="en-US" dirty="0" err="1"/>
              <a:t>значение</a:t>
            </a:r>
            <a:r>
              <a:rPr lang="en-US" dirty="0"/>
              <a:t> </a:t>
            </a:r>
            <a:r>
              <a:rPr lang="en-US" dirty="0" err="1"/>
              <a:t>данных</a:t>
            </a:r>
            <a:r>
              <a:rPr lang="en-US" dirty="0"/>
              <a:t>, </a:t>
            </a:r>
            <a:r>
              <a:rPr lang="en-US" dirty="0" err="1"/>
              <a:t>мы</a:t>
            </a:r>
            <a:r>
              <a:rPr lang="en-US" dirty="0"/>
              <a:t> </a:t>
            </a:r>
            <a:r>
              <a:rPr lang="en-US" dirty="0" err="1"/>
              <a:t>сказали</a:t>
            </a:r>
            <a:r>
              <a:rPr lang="en-US" dirty="0"/>
              <a:t> </a:t>
            </a:r>
            <a:r>
              <a:rPr lang="en-US" dirty="0" err="1"/>
              <a:t>бы</a:t>
            </a:r>
            <a:r>
              <a:rPr lang="en-US" dirty="0"/>
              <a:t>, </a:t>
            </a:r>
            <a:r>
              <a:rPr lang="en-US" dirty="0" err="1"/>
              <a:t>что</a:t>
            </a:r>
            <a:r>
              <a:rPr lang="en-US" dirty="0"/>
              <a:t> </a:t>
            </a:r>
            <a:r>
              <a:rPr lang="en-US" dirty="0" err="1"/>
              <a:t>память</a:t>
            </a:r>
            <a:r>
              <a:rPr lang="en-US" dirty="0"/>
              <a:t> </a:t>
            </a:r>
            <a:r>
              <a:rPr lang="en-US" dirty="0" err="1"/>
              <a:t>некогерентна</a:t>
            </a:r>
            <a:r>
              <a:rPr lang="en-US" dirty="0"/>
              <a:t>. </a:t>
            </a:r>
            <a:endParaRPr dirty="0"/>
          </a:p>
          <a:p>
            <a:pPr marL="228600" lvl="0" indent="0" algn="l" rtl="0"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 dirty="0" err="1"/>
              <a:t>Необходимость</a:t>
            </a:r>
            <a:r>
              <a:rPr lang="en-US" dirty="0"/>
              <a:t> </a:t>
            </a:r>
            <a:r>
              <a:rPr lang="en-US" dirty="0" err="1"/>
              <a:t>строго</a:t>
            </a:r>
            <a:r>
              <a:rPr lang="en-US" dirty="0"/>
              <a:t> </a:t>
            </a:r>
            <a:r>
              <a:rPr lang="en-US" dirty="0" err="1"/>
              <a:t>последовательного</a:t>
            </a:r>
            <a:r>
              <a:rPr lang="en-US" dirty="0"/>
              <a:t> </a:t>
            </a:r>
            <a:r>
              <a:rPr lang="en-US" dirty="0" err="1"/>
              <a:t>выполнения</a:t>
            </a:r>
            <a:r>
              <a:rPr lang="en-US" dirty="0"/>
              <a:t> </a:t>
            </a:r>
            <a:r>
              <a:rPr lang="en-US" dirty="0" err="1"/>
              <a:t>операций</a:t>
            </a:r>
            <a:r>
              <a:rPr lang="en-US" dirty="0"/>
              <a:t> </a:t>
            </a:r>
            <a:r>
              <a:rPr lang="en-US" dirty="0" err="1"/>
              <a:t>записи</a:t>
            </a:r>
            <a:r>
              <a:rPr lang="en-US" dirty="0"/>
              <a:t> </a:t>
            </a:r>
            <a:r>
              <a:rPr lang="en-US" dirty="0" err="1"/>
              <a:t>является</a:t>
            </a:r>
            <a:r>
              <a:rPr lang="en-US" dirty="0"/>
              <a:t> </a:t>
            </a:r>
            <a:r>
              <a:rPr lang="en-US" b="1" dirty="0" err="1"/>
              <a:t>более</a:t>
            </a:r>
            <a:r>
              <a:rPr lang="en-US" b="1" dirty="0"/>
              <a:t> </a:t>
            </a:r>
            <a:r>
              <a:rPr lang="en-US" b="1" dirty="0" err="1"/>
              <a:t>тонким</a:t>
            </a:r>
            <a:r>
              <a:rPr lang="en-US" dirty="0"/>
              <a:t>, </a:t>
            </a:r>
            <a:r>
              <a:rPr lang="en-US" dirty="0" err="1"/>
              <a:t>но</a:t>
            </a:r>
            <a:r>
              <a:rPr lang="en-US" dirty="0"/>
              <a:t> </a:t>
            </a:r>
            <a:r>
              <a:rPr lang="en-US" dirty="0" err="1"/>
              <a:t>также</a:t>
            </a:r>
            <a:r>
              <a:rPr lang="en-US" dirty="0"/>
              <a:t> </a:t>
            </a:r>
            <a:r>
              <a:rPr lang="en-US" dirty="0" err="1"/>
              <a:t>очень</a:t>
            </a:r>
            <a:r>
              <a:rPr lang="en-US" dirty="0"/>
              <a:t> </a:t>
            </a:r>
            <a:r>
              <a:rPr lang="en-US" dirty="0" err="1"/>
              <a:t>важным</a:t>
            </a:r>
            <a:r>
              <a:rPr lang="en-US" dirty="0"/>
              <a:t> </a:t>
            </a:r>
            <a:r>
              <a:rPr lang="en-US" b="1" dirty="0" err="1"/>
              <a:t>условием</a:t>
            </a:r>
            <a:r>
              <a:rPr lang="en-US" dirty="0"/>
              <a:t>. </a:t>
            </a:r>
            <a:endParaRPr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107" name="Google Shape;107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1000"/>
              <a:buNone/>
            </a:pPr>
            <a:r>
              <a:rPr lang="en-US" sz="1000" dirty="0" err="1"/>
              <a:t>Представим</a:t>
            </a:r>
            <a:r>
              <a:rPr lang="en-US" sz="1000" dirty="0"/>
              <a:t> </a:t>
            </a:r>
            <a:r>
              <a:rPr lang="en-US" sz="1000" dirty="0" err="1"/>
              <a:t>себе</a:t>
            </a:r>
            <a:r>
              <a:rPr lang="en-US" sz="1000" dirty="0"/>
              <a:t>, </a:t>
            </a:r>
            <a:r>
              <a:rPr lang="en-US" sz="1000" dirty="0" err="1"/>
              <a:t>что</a:t>
            </a:r>
            <a:r>
              <a:rPr lang="en-US" sz="1000" dirty="0"/>
              <a:t> </a:t>
            </a:r>
            <a:r>
              <a:rPr lang="en-US" sz="1000" b="1" dirty="0" err="1"/>
              <a:t>строго</a:t>
            </a:r>
            <a:r>
              <a:rPr lang="en-US" sz="1000" b="1" dirty="0"/>
              <a:t> </a:t>
            </a:r>
            <a:r>
              <a:rPr lang="en-US" sz="1000" b="1" dirty="0" err="1"/>
              <a:t>последовательное</a:t>
            </a:r>
            <a:r>
              <a:rPr lang="en-US" sz="1000" b="1" dirty="0"/>
              <a:t> </a:t>
            </a:r>
            <a:r>
              <a:rPr lang="en-US" sz="1000" b="1" dirty="0" err="1"/>
              <a:t>выполнение</a:t>
            </a:r>
            <a:r>
              <a:rPr lang="en-US" sz="1000" b="1" dirty="0"/>
              <a:t> </a:t>
            </a:r>
            <a:r>
              <a:rPr lang="en-US" sz="1000" b="1" dirty="0" err="1"/>
              <a:t>операций</a:t>
            </a:r>
            <a:r>
              <a:rPr lang="en-US" sz="1000" b="1" dirty="0"/>
              <a:t> </a:t>
            </a:r>
            <a:r>
              <a:rPr lang="en-US" sz="1000" b="1" dirty="0" err="1"/>
              <a:t>записи</a:t>
            </a:r>
            <a:r>
              <a:rPr lang="en-US" sz="1000" dirty="0"/>
              <a:t> </a:t>
            </a:r>
            <a:r>
              <a:rPr lang="en-US" sz="1000" dirty="0" err="1"/>
              <a:t>не</a:t>
            </a:r>
            <a:r>
              <a:rPr lang="en-US" sz="1000" dirty="0"/>
              <a:t> </a:t>
            </a:r>
            <a:r>
              <a:rPr lang="en-US" sz="1000" dirty="0" err="1"/>
              <a:t>соблюдается</a:t>
            </a:r>
            <a:r>
              <a:rPr lang="en-US" sz="1000" dirty="0"/>
              <a:t>. </a:t>
            </a:r>
            <a:r>
              <a:rPr lang="en-US" sz="1000" dirty="0" err="1"/>
              <a:t>Тогда</a:t>
            </a:r>
            <a:r>
              <a:rPr lang="en-US" sz="1000" dirty="0"/>
              <a:t> </a:t>
            </a:r>
            <a:r>
              <a:rPr lang="en-US" sz="1000" dirty="0" err="1"/>
              <a:t>процессор</a:t>
            </a:r>
            <a:r>
              <a:rPr lang="en-US" sz="1000" dirty="0"/>
              <a:t> P1 </a:t>
            </a:r>
            <a:r>
              <a:rPr lang="en-US" sz="1000" dirty="0" err="1"/>
              <a:t>может</a:t>
            </a:r>
            <a:r>
              <a:rPr lang="en-US" sz="1000" dirty="0"/>
              <a:t> </a:t>
            </a:r>
            <a:r>
              <a:rPr lang="en-US" sz="1000" dirty="0" err="1"/>
              <a:t>записать</a:t>
            </a:r>
            <a:r>
              <a:rPr lang="en-US" sz="1000" dirty="0"/>
              <a:t> </a:t>
            </a:r>
            <a:r>
              <a:rPr lang="en-US" sz="1000" dirty="0" err="1"/>
              <a:t>данные</a:t>
            </a:r>
            <a:r>
              <a:rPr lang="en-US" sz="1000" dirty="0"/>
              <a:t> в </a:t>
            </a:r>
            <a:r>
              <a:rPr lang="en-US" sz="1000" dirty="0" err="1"/>
              <a:t>ячейку</a:t>
            </a:r>
            <a:r>
              <a:rPr lang="en-US" sz="1000" dirty="0"/>
              <a:t>, а </a:t>
            </a:r>
            <a:r>
              <a:rPr lang="en-US" sz="1000" dirty="0" err="1"/>
              <a:t>затем</a:t>
            </a:r>
            <a:r>
              <a:rPr lang="en-US" sz="1000" dirty="0"/>
              <a:t> в </a:t>
            </a:r>
            <a:r>
              <a:rPr lang="en-US" sz="1000" dirty="0" err="1"/>
              <a:t>эту</a:t>
            </a:r>
            <a:r>
              <a:rPr lang="en-US" sz="1000" dirty="0"/>
              <a:t> </a:t>
            </a:r>
            <a:r>
              <a:rPr lang="en-US" sz="1000" dirty="0" err="1"/>
              <a:t>ячейку</a:t>
            </a:r>
            <a:r>
              <a:rPr lang="en-US" sz="1000" dirty="0"/>
              <a:t> </a:t>
            </a:r>
            <a:r>
              <a:rPr lang="en-US" sz="1000" dirty="0" err="1"/>
              <a:t>выполнит</a:t>
            </a:r>
            <a:r>
              <a:rPr lang="en-US" sz="1000" dirty="0"/>
              <a:t> </a:t>
            </a:r>
            <a:r>
              <a:rPr lang="en-US" sz="1000" dirty="0" err="1"/>
              <a:t>запись</a:t>
            </a:r>
            <a:r>
              <a:rPr lang="en-US" sz="1000" dirty="0"/>
              <a:t> </a:t>
            </a:r>
            <a:r>
              <a:rPr lang="en-US" sz="1000" dirty="0" err="1"/>
              <a:t>процессор</a:t>
            </a:r>
            <a:r>
              <a:rPr lang="en-US" sz="1000" dirty="0"/>
              <a:t> P2. 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1000"/>
              <a:buNone/>
            </a:pPr>
            <a:r>
              <a:rPr lang="en-US" sz="1000" dirty="0" err="1"/>
              <a:t>Если</a:t>
            </a:r>
            <a:r>
              <a:rPr lang="en-US" sz="1000" dirty="0"/>
              <a:t> </a:t>
            </a:r>
            <a:r>
              <a:rPr lang="en-US" sz="1000" dirty="0" err="1"/>
              <a:t>последовательность</a:t>
            </a:r>
            <a:r>
              <a:rPr lang="en-US" sz="1000" dirty="0"/>
              <a:t> </a:t>
            </a:r>
            <a:r>
              <a:rPr lang="en-US" sz="1000" dirty="0" err="1"/>
              <a:t>операций</a:t>
            </a:r>
            <a:r>
              <a:rPr lang="en-US" sz="1000" dirty="0"/>
              <a:t> </a:t>
            </a:r>
            <a:r>
              <a:rPr lang="en-US" sz="1000" dirty="0" err="1"/>
              <a:t>записи</a:t>
            </a:r>
            <a:r>
              <a:rPr lang="en-US" sz="1000" dirty="0"/>
              <a:t> </a:t>
            </a:r>
            <a:r>
              <a:rPr lang="en-US" sz="1000" dirty="0" err="1"/>
              <a:t>не</a:t>
            </a:r>
            <a:r>
              <a:rPr lang="en-US" sz="1000" dirty="0"/>
              <a:t> </a:t>
            </a:r>
            <a:r>
              <a:rPr lang="en-US" sz="1000" dirty="0" err="1"/>
              <a:t>соблюдается</a:t>
            </a:r>
            <a:r>
              <a:rPr lang="en-US" sz="1000" dirty="0"/>
              <a:t>, </a:t>
            </a:r>
            <a:r>
              <a:rPr lang="en-US" sz="1000" dirty="0" err="1"/>
              <a:t>то</a:t>
            </a:r>
            <a:r>
              <a:rPr lang="en-US" sz="1000" dirty="0"/>
              <a:t> </a:t>
            </a:r>
            <a:r>
              <a:rPr lang="en-US" sz="1000" dirty="0" err="1"/>
              <a:t>может</a:t>
            </a:r>
            <a:r>
              <a:rPr lang="en-US" sz="1000" dirty="0"/>
              <a:t> </a:t>
            </a:r>
            <a:r>
              <a:rPr lang="en-US" sz="1000" dirty="0" err="1"/>
              <a:t>возникнуть</a:t>
            </a:r>
            <a:r>
              <a:rPr lang="en-US" sz="1000" dirty="0"/>
              <a:t> </a:t>
            </a:r>
            <a:r>
              <a:rPr lang="en-US" sz="1000" dirty="0" err="1"/>
              <a:t>ситуация</a:t>
            </a:r>
            <a:r>
              <a:rPr lang="en-US" sz="1000" dirty="0"/>
              <a:t>, </a:t>
            </a:r>
            <a:r>
              <a:rPr lang="en-US" sz="1000" dirty="0" err="1"/>
              <a:t>когда</a:t>
            </a:r>
            <a:r>
              <a:rPr lang="en-US" sz="1000" dirty="0"/>
              <a:t> </a:t>
            </a:r>
            <a:r>
              <a:rPr lang="en-US" sz="1000" dirty="0" err="1"/>
              <a:t>какой-нибудь</a:t>
            </a:r>
            <a:r>
              <a:rPr lang="en-US" sz="1000" dirty="0"/>
              <a:t> </a:t>
            </a:r>
            <a:r>
              <a:rPr lang="en-US" sz="1000" dirty="0" err="1"/>
              <a:t>процессор</a:t>
            </a:r>
            <a:r>
              <a:rPr lang="en-US" sz="1000" dirty="0"/>
              <a:t> </a:t>
            </a:r>
            <a:r>
              <a:rPr lang="en-US" sz="1000" dirty="0" err="1"/>
              <a:t>будет</a:t>
            </a:r>
            <a:r>
              <a:rPr lang="en-US" sz="1000" dirty="0"/>
              <a:t> </a:t>
            </a:r>
            <a:r>
              <a:rPr lang="en-US" sz="1000" dirty="0" err="1"/>
              <a:t>наблюдать</a:t>
            </a:r>
            <a:r>
              <a:rPr lang="en-US" sz="1000" dirty="0"/>
              <a:t> </a:t>
            </a:r>
            <a:r>
              <a:rPr lang="en-US" sz="1000" dirty="0" err="1"/>
              <a:t>сначала</a:t>
            </a:r>
            <a:r>
              <a:rPr lang="en-US" sz="1000" dirty="0"/>
              <a:t> </a:t>
            </a:r>
            <a:r>
              <a:rPr lang="en-US" sz="1000" dirty="0" err="1"/>
              <a:t>операцию</a:t>
            </a:r>
            <a:r>
              <a:rPr lang="en-US" sz="1000" dirty="0"/>
              <a:t> </a:t>
            </a:r>
            <a:r>
              <a:rPr lang="en-US" sz="1000" dirty="0" err="1"/>
              <a:t>записи</a:t>
            </a:r>
            <a:r>
              <a:rPr lang="en-US" sz="1000" dirty="0"/>
              <a:t> </a:t>
            </a:r>
            <a:r>
              <a:rPr lang="en-US" sz="1000" dirty="0" err="1"/>
              <a:t>процессора</a:t>
            </a:r>
            <a:r>
              <a:rPr lang="en-US" sz="1000" dirty="0"/>
              <a:t> P2, а </a:t>
            </a:r>
            <a:r>
              <a:rPr lang="en-US" sz="1000" dirty="0" err="1"/>
              <a:t>затем</a:t>
            </a:r>
            <a:r>
              <a:rPr lang="en-US" sz="1000" dirty="0"/>
              <a:t> </a:t>
            </a:r>
            <a:r>
              <a:rPr lang="en-US" sz="1000" dirty="0" err="1"/>
              <a:t>операцию</a:t>
            </a:r>
            <a:r>
              <a:rPr lang="en-US" sz="1000" dirty="0"/>
              <a:t> </a:t>
            </a:r>
            <a:r>
              <a:rPr lang="en-US" sz="1000" dirty="0" err="1"/>
              <a:t>записи</a:t>
            </a:r>
            <a:r>
              <a:rPr lang="en-US" sz="1000" dirty="0"/>
              <a:t> </a:t>
            </a:r>
            <a:r>
              <a:rPr lang="en-US" sz="1000" dirty="0" err="1"/>
              <a:t>процессора</a:t>
            </a:r>
            <a:r>
              <a:rPr lang="en-US" sz="1000" dirty="0"/>
              <a:t> P1, и </a:t>
            </a:r>
            <a:r>
              <a:rPr lang="en-US" sz="1000" dirty="0" err="1"/>
              <a:t>будет</a:t>
            </a:r>
            <a:r>
              <a:rPr lang="en-US" sz="1000" dirty="0"/>
              <a:t> </a:t>
            </a:r>
            <a:r>
              <a:rPr lang="en-US" sz="1000" dirty="0" err="1"/>
              <a:t>хранить</a:t>
            </a:r>
            <a:r>
              <a:rPr lang="en-US" sz="1000" dirty="0"/>
              <a:t> </a:t>
            </a:r>
            <a:r>
              <a:rPr lang="en-US" sz="1000" dirty="0" err="1"/>
              <a:t>это</a:t>
            </a:r>
            <a:r>
              <a:rPr lang="en-US" sz="1000" dirty="0"/>
              <a:t> </a:t>
            </a:r>
            <a:r>
              <a:rPr lang="en-US" sz="1000" dirty="0" err="1"/>
              <a:t>записанное</a:t>
            </a:r>
            <a:r>
              <a:rPr lang="en-US" sz="1000" dirty="0"/>
              <a:t> P1 </a:t>
            </a:r>
            <a:r>
              <a:rPr lang="en-US" sz="1000" dirty="0" err="1"/>
              <a:t>значение</a:t>
            </a:r>
            <a:r>
              <a:rPr lang="en-US" sz="1000" dirty="0"/>
              <a:t> </a:t>
            </a:r>
            <a:r>
              <a:rPr lang="en-US" sz="1000" dirty="0" err="1"/>
              <a:t>неограниченно</a:t>
            </a:r>
            <a:r>
              <a:rPr lang="en-US" sz="1000" dirty="0"/>
              <a:t> </a:t>
            </a:r>
            <a:r>
              <a:rPr lang="en-US" sz="1000" dirty="0" err="1"/>
              <a:t>долго</a:t>
            </a:r>
            <a:r>
              <a:rPr lang="en-US" sz="1000" dirty="0"/>
              <a:t>. 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1000"/>
              <a:buNone/>
            </a:pPr>
            <a:r>
              <a:rPr lang="en-US" sz="1000" dirty="0" err="1"/>
              <a:t>Как</a:t>
            </a:r>
            <a:r>
              <a:rPr lang="en-US" sz="1000" dirty="0"/>
              <a:t> </a:t>
            </a:r>
            <a:r>
              <a:rPr lang="en-US" sz="1000" dirty="0" err="1"/>
              <a:t>создать</a:t>
            </a:r>
            <a:r>
              <a:rPr lang="en-US" sz="1000" dirty="0"/>
              <a:t> </a:t>
            </a:r>
            <a:r>
              <a:rPr lang="en-US" sz="1000" dirty="0" err="1"/>
              <a:t>разумную</a:t>
            </a:r>
            <a:r>
              <a:rPr lang="en-US" sz="1000" dirty="0"/>
              <a:t> </a:t>
            </a:r>
            <a:r>
              <a:rPr lang="en-US" sz="1000" dirty="0" err="1"/>
              <a:t>модель</a:t>
            </a:r>
            <a:r>
              <a:rPr lang="en-US" sz="1000" dirty="0"/>
              <a:t> </a:t>
            </a:r>
            <a:r>
              <a:rPr lang="en-US" sz="1000" dirty="0" err="1"/>
              <a:t>порядка</a:t>
            </a:r>
            <a:r>
              <a:rPr lang="en-US" sz="1000" dirty="0"/>
              <a:t> </a:t>
            </a:r>
            <a:r>
              <a:rPr lang="en-US" sz="1000" dirty="0" err="1"/>
              <a:t>выполнения</a:t>
            </a:r>
            <a:r>
              <a:rPr lang="en-US" sz="1000" dirty="0"/>
              <a:t> </a:t>
            </a:r>
            <a:r>
              <a:rPr lang="en-US" sz="1000" dirty="0" err="1"/>
              <a:t>программ</a:t>
            </a:r>
            <a:r>
              <a:rPr lang="en-US" sz="1000" dirty="0"/>
              <a:t> и </a:t>
            </a:r>
            <a:r>
              <a:rPr lang="en-US" sz="1000" dirty="0" err="1"/>
              <a:t>когерентности</a:t>
            </a:r>
            <a:r>
              <a:rPr lang="en-US" sz="1000" dirty="0"/>
              <a:t> </a:t>
            </a:r>
            <a:r>
              <a:rPr lang="en-US" sz="1000" dirty="0" err="1"/>
              <a:t>памяти</a:t>
            </a:r>
            <a:r>
              <a:rPr lang="en-US" sz="1000" dirty="0"/>
              <a:t> </a:t>
            </a:r>
            <a:r>
              <a:rPr lang="en-US" sz="1000" dirty="0" err="1"/>
              <a:t>для</a:t>
            </a:r>
            <a:r>
              <a:rPr lang="en-US" sz="1000" dirty="0"/>
              <a:t> </a:t>
            </a:r>
            <a:r>
              <a:rPr lang="en-US" sz="1000" dirty="0" err="1"/>
              <a:t>пользователя</a:t>
            </a:r>
            <a:r>
              <a:rPr lang="en-US" sz="1000" dirty="0"/>
              <a:t> – </a:t>
            </a:r>
            <a:r>
              <a:rPr lang="en-US" sz="1000" dirty="0" err="1"/>
              <a:t>это</a:t>
            </a:r>
            <a:r>
              <a:rPr lang="en-US" sz="1000" dirty="0"/>
              <a:t> и </a:t>
            </a:r>
            <a:r>
              <a:rPr lang="en-US" sz="1000" dirty="0" err="1"/>
              <a:t>есть</a:t>
            </a:r>
            <a:r>
              <a:rPr lang="en-US" sz="1000" dirty="0"/>
              <a:t> </a:t>
            </a:r>
            <a:r>
              <a:rPr lang="en-US" sz="1000" b="1" dirty="0" err="1"/>
              <a:t>проблема</a:t>
            </a:r>
            <a:r>
              <a:rPr lang="en-US" sz="1000" dirty="0"/>
              <a:t>. </a:t>
            </a:r>
            <a:r>
              <a:rPr lang="en-US" sz="1000" dirty="0" err="1"/>
              <a:t>Представьте</a:t>
            </a:r>
            <a:r>
              <a:rPr lang="en-US" sz="1000" dirty="0"/>
              <a:t>, </a:t>
            </a:r>
            <a:r>
              <a:rPr lang="en-US" sz="1000" dirty="0" err="1"/>
              <a:t>что</a:t>
            </a:r>
            <a:r>
              <a:rPr lang="en-US" sz="1000" dirty="0"/>
              <a:t> </a:t>
            </a:r>
            <a:r>
              <a:rPr lang="en-US" sz="1000" dirty="0" err="1"/>
              <a:t>третий</a:t>
            </a:r>
            <a:r>
              <a:rPr lang="en-US" sz="1000" dirty="0"/>
              <a:t> </a:t>
            </a:r>
            <a:r>
              <a:rPr lang="en-US" sz="1000" dirty="0" err="1"/>
              <a:t>процессор</a:t>
            </a:r>
            <a:r>
              <a:rPr lang="en-US" sz="1000" dirty="0"/>
              <a:t> </a:t>
            </a:r>
            <a:r>
              <a:rPr lang="en-US" sz="1000" dirty="0" err="1"/>
              <a:t>постоянно</a:t>
            </a:r>
            <a:r>
              <a:rPr lang="en-US" sz="1000" dirty="0"/>
              <a:t> </a:t>
            </a:r>
            <a:r>
              <a:rPr lang="en-US" sz="1000" dirty="0" err="1"/>
              <a:t>читает</a:t>
            </a:r>
            <a:r>
              <a:rPr lang="en-US" sz="1000" dirty="0"/>
              <a:t> </a:t>
            </a:r>
            <a:r>
              <a:rPr lang="en-US" sz="1000" dirty="0" err="1"/>
              <a:t>ту</a:t>
            </a:r>
            <a:r>
              <a:rPr lang="en-US" sz="1000" dirty="0"/>
              <a:t> </a:t>
            </a:r>
            <a:r>
              <a:rPr lang="en-US" sz="1000" dirty="0" err="1"/>
              <a:t>же</a:t>
            </a:r>
            <a:r>
              <a:rPr lang="en-US" sz="1000" dirty="0"/>
              <a:t> </a:t>
            </a:r>
            <a:r>
              <a:rPr lang="en-US" sz="1000" dirty="0" err="1"/>
              <a:t>самую</a:t>
            </a:r>
            <a:r>
              <a:rPr lang="en-US" sz="1000" dirty="0"/>
              <a:t> </a:t>
            </a:r>
            <a:r>
              <a:rPr lang="en-US" sz="1000" dirty="0" err="1"/>
              <a:t>ячейку</a:t>
            </a:r>
            <a:r>
              <a:rPr lang="en-US" sz="1000" dirty="0"/>
              <a:t> </a:t>
            </a:r>
            <a:r>
              <a:rPr lang="en-US" sz="1000" dirty="0" err="1"/>
              <a:t>памяти</a:t>
            </a:r>
            <a:r>
              <a:rPr lang="en-US" sz="1000" dirty="0"/>
              <a:t>, в </a:t>
            </a:r>
            <a:r>
              <a:rPr lang="en-US" sz="1000" dirty="0" err="1"/>
              <a:t>которую</a:t>
            </a:r>
            <a:r>
              <a:rPr lang="en-US" sz="1000" dirty="0"/>
              <a:t> </a:t>
            </a:r>
            <a:r>
              <a:rPr lang="en-US" sz="1000" dirty="0" err="1"/>
              <a:t>записывают</a:t>
            </a:r>
            <a:r>
              <a:rPr lang="en-US" sz="1000" dirty="0"/>
              <a:t> </a:t>
            </a:r>
            <a:r>
              <a:rPr lang="en-US" sz="1000" dirty="0" err="1"/>
              <a:t>процессоры</a:t>
            </a:r>
            <a:r>
              <a:rPr lang="en-US" sz="1000" dirty="0"/>
              <a:t> P1 и P2; </a:t>
            </a:r>
            <a:r>
              <a:rPr lang="en-US" sz="1000" dirty="0" err="1"/>
              <a:t>он</a:t>
            </a:r>
            <a:r>
              <a:rPr lang="en-US" sz="1000" dirty="0"/>
              <a:t> </a:t>
            </a:r>
            <a:r>
              <a:rPr lang="en-US" sz="1000" dirty="0" err="1"/>
              <a:t>должен</a:t>
            </a:r>
            <a:r>
              <a:rPr lang="en-US" sz="1000" dirty="0"/>
              <a:t> </a:t>
            </a:r>
            <a:r>
              <a:rPr lang="en-US" sz="1000" dirty="0" err="1"/>
              <a:t>наблюдать</a:t>
            </a:r>
            <a:r>
              <a:rPr lang="en-US" sz="1000" dirty="0"/>
              <a:t> </a:t>
            </a:r>
            <a:r>
              <a:rPr lang="en-US" sz="1000" dirty="0" err="1"/>
              <a:t>сначала</a:t>
            </a:r>
            <a:r>
              <a:rPr lang="en-US" sz="1000" dirty="0"/>
              <a:t> </a:t>
            </a:r>
            <a:r>
              <a:rPr lang="en-US" sz="1000" dirty="0" err="1"/>
              <a:t>значение</a:t>
            </a:r>
            <a:r>
              <a:rPr lang="en-US" sz="1000" dirty="0"/>
              <a:t>, </a:t>
            </a:r>
            <a:r>
              <a:rPr lang="en-US" sz="1000" dirty="0" err="1"/>
              <a:t>записанное</a:t>
            </a:r>
            <a:r>
              <a:rPr lang="en-US" sz="1000" dirty="0"/>
              <a:t> P1, а </a:t>
            </a:r>
            <a:r>
              <a:rPr lang="en-US" sz="1000" dirty="0" err="1"/>
              <a:t>затем</a:t>
            </a:r>
            <a:r>
              <a:rPr lang="en-US" sz="1000" dirty="0"/>
              <a:t> </a:t>
            </a:r>
            <a:r>
              <a:rPr lang="en-US" sz="1000" dirty="0" err="1"/>
              <a:t>значение</a:t>
            </a:r>
            <a:r>
              <a:rPr lang="en-US" sz="1000" dirty="0"/>
              <a:t>, </a:t>
            </a:r>
            <a:r>
              <a:rPr lang="en-US" sz="1000" dirty="0" err="1"/>
              <a:t>записанное</a:t>
            </a:r>
            <a:r>
              <a:rPr lang="en-US" sz="1000" dirty="0"/>
              <a:t> P2. </a:t>
            </a:r>
            <a:r>
              <a:rPr lang="en-US" sz="1000" dirty="0" err="1"/>
              <a:t>Возможно</a:t>
            </a:r>
            <a:r>
              <a:rPr lang="en-US" sz="1000" dirty="0"/>
              <a:t> </a:t>
            </a:r>
            <a:r>
              <a:rPr lang="en-US" sz="1000" dirty="0" err="1"/>
              <a:t>он</a:t>
            </a:r>
            <a:r>
              <a:rPr lang="en-US" sz="1000" dirty="0"/>
              <a:t> </a:t>
            </a:r>
            <a:r>
              <a:rPr lang="en-US" sz="1000" dirty="0" err="1"/>
              <a:t>никогда</a:t>
            </a:r>
            <a:r>
              <a:rPr lang="en-US" sz="1000" dirty="0"/>
              <a:t> </a:t>
            </a:r>
            <a:r>
              <a:rPr lang="en-US" sz="1000" dirty="0" err="1"/>
              <a:t>не</a:t>
            </a:r>
            <a:r>
              <a:rPr lang="en-US" sz="1000" dirty="0"/>
              <a:t> </a:t>
            </a:r>
            <a:r>
              <a:rPr lang="en-US" sz="1000" dirty="0" err="1"/>
              <a:t>сможет</a:t>
            </a:r>
            <a:r>
              <a:rPr lang="en-US" sz="1000" dirty="0"/>
              <a:t> </a:t>
            </a:r>
            <a:r>
              <a:rPr lang="en-US" sz="1000" dirty="0" err="1"/>
              <a:t>увидеть</a:t>
            </a:r>
            <a:r>
              <a:rPr lang="en-US" sz="1000" dirty="0"/>
              <a:t> </a:t>
            </a:r>
            <a:r>
              <a:rPr lang="en-US" sz="1000" dirty="0" err="1"/>
              <a:t>значения</a:t>
            </a:r>
            <a:r>
              <a:rPr lang="en-US" sz="1000" dirty="0"/>
              <a:t>, </a:t>
            </a:r>
            <a:r>
              <a:rPr lang="en-US" sz="1000" dirty="0" err="1"/>
              <a:t>записанного</a:t>
            </a:r>
            <a:r>
              <a:rPr lang="en-US" sz="1000" dirty="0"/>
              <a:t> P1, </a:t>
            </a:r>
            <a:r>
              <a:rPr lang="en-US" sz="1000" dirty="0" err="1"/>
              <a:t>поскольку</a:t>
            </a:r>
            <a:r>
              <a:rPr lang="en-US" sz="1000" dirty="0"/>
              <a:t> </a:t>
            </a:r>
            <a:r>
              <a:rPr lang="en-US" sz="1000" dirty="0" err="1"/>
              <a:t>запись</a:t>
            </a:r>
            <a:r>
              <a:rPr lang="en-US" sz="1000" dirty="0"/>
              <a:t> </a:t>
            </a:r>
            <a:r>
              <a:rPr lang="en-US" sz="1000" dirty="0" err="1"/>
              <a:t>от</a:t>
            </a:r>
            <a:r>
              <a:rPr lang="en-US" sz="1000" dirty="0"/>
              <a:t> P2 </a:t>
            </a:r>
            <a:r>
              <a:rPr lang="en-US" sz="1000" dirty="0" err="1"/>
              <a:t>возникла</a:t>
            </a:r>
            <a:r>
              <a:rPr lang="en-US" sz="1000" dirty="0"/>
              <a:t> </a:t>
            </a:r>
            <a:r>
              <a:rPr lang="en-US" sz="1000" dirty="0" err="1"/>
              <a:t>раньше</a:t>
            </a:r>
            <a:r>
              <a:rPr lang="en-US" sz="1000" dirty="0"/>
              <a:t> </a:t>
            </a:r>
            <a:r>
              <a:rPr lang="en-US" sz="1000" dirty="0" err="1"/>
              <a:t>чтения</a:t>
            </a:r>
            <a:r>
              <a:rPr lang="en-US" sz="1000" dirty="0"/>
              <a:t>. </a:t>
            </a:r>
            <a:r>
              <a:rPr lang="en-US" sz="1000" dirty="0" err="1"/>
              <a:t>Если</a:t>
            </a:r>
            <a:r>
              <a:rPr lang="en-US" sz="1000" dirty="0"/>
              <a:t> </a:t>
            </a:r>
            <a:r>
              <a:rPr lang="en-US" sz="1000" dirty="0" err="1"/>
              <a:t>он</a:t>
            </a:r>
            <a:r>
              <a:rPr lang="en-US" sz="1000" dirty="0"/>
              <a:t> </a:t>
            </a:r>
            <a:r>
              <a:rPr lang="en-US" sz="1000" dirty="0" err="1"/>
              <a:t>даже</a:t>
            </a:r>
            <a:r>
              <a:rPr lang="en-US" sz="1000" dirty="0"/>
              <a:t> </a:t>
            </a:r>
            <a:r>
              <a:rPr lang="en-US" sz="1000" dirty="0" err="1"/>
              <a:t>видит</a:t>
            </a:r>
            <a:r>
              <a:rPr lang="en-US" sz="1000" dirty="0"/>
              <a:t> </a:t>
            </a:r>
            <a:r>
              <a:rPr lang="en-US" sz="1000" dirty="0" err="1"/>
              <a:t>значение</a:t>
            </a:r>
            <a:r>
              <a:rPr lang="en-US" sz="1000" dirty="0"/>
              <a:t>, </a:t>
            </a:r>
            <a:r>
              <a:rPr lang="en-US" sz="1000" dirty="0" err="1"/>
              <a:t>записанное</a:t>
            </a:r>
            <a:r>
              <a:rPr lang="en-US" sz="1000" dirty="0"/>
              <a:t> P1, </a:t>
            </a:r>
            <a:r>
              <a:rPr lang="en-US" sz="1000" dirty="0" err="1"/>
              <a:t>он</a:t>
            </a:r>
            <a:r>
              <a:rPr lang="en-US" sz="1000" dirty="0"/>
              <a:t> </a:t>
            </a:r>
            <a:r>
              <a:rPr lang="en-US" sz="1000" dirty="0" err="1"/>
              <a:t>должен</a:t>
            </a:r>
            <a:r>
              <a:rPr lang="en-US" sz="1000" dirty="0"/>
              <a:t> </a:t>
            </a:r>
            <a:r>
              <a:rPr lang="en-US" sz="1000" dirty="0" err="1"/>
              <a:t>видеть</a:t>
            </a:r>
            <a:r>
              <a:rPr lang="en-US" sz="1000" dirty="0"/>
              <a:t> </a:t>
            </a:r>
            <a:r>
              <a:rPr lang="en-US" sz="1000" dirty="0" err="1"/>
              <a:t>значение</a:t>
            </a:r>
            <a:r>
              <a:rPr lang="en-US" sz="1000" dirty="0"/>
              <a:t>, </a:t>
            </a:r>
            <a:r>
              <a:rPr lang="en-US" sz="1000" dirty="0" err="1"/>
              <a:t>записанное</a:t>
            </a:r>
            <a:r>
              <a:rPr lang="en-US" sz="1000" dirty="0"/>
              <a:t> P2, </a:t>
            </a:r>
            <a:r>
              <a:rPr lang="en-US" sz="1000" dirty="0" err="1"/>
              <a:t>при</a:t>
            </a:r>
            <a:r>
              <a:rPr lang="en-US" sz="1000" dirty="0"/>
              <a:t> </a:t>
            </a:r>
            <a:r>
              <a:rPr lang="en-US" sz="1000" dirty="0" err="1"/>
              <a:t>последующем</a:t>
            </a:r>
            <a:r>
              <a:rPr lang="en-US" sz="1000" dirty="0"/>
              <a:t> </a:t>
            </a:r>
            <a:r>
              <a:rPr lang="en-US" sz="1000" dirty="0" err="1"/>
              <a:t>чтении</a:t>
            </a:r>
            <a:r>
              <a:rPr lang="en-US" sz="1000" dirty="0"/>
              <a:t>. </a:t>
            </a:r>
            <a:r>
              <a:rPr lang="en-US" sz="1000" dirty="0" err="1"/>
              <a:t>Подобным</a:t>
            </a:r>
            <a:r>
              <a:rPr lang="en-US" sz="1000" dirty="0"/>
              <a:t> </a:t>
            </a:r>
            <a:r>
              <a:rPr lang="en-US" sz="1000" dirty="0" err="1"/>
              <a:t>образом</a:t>
            </a:r>
            <a:r>
              <a:rPr lang="en-US" sz="1000" dirty="0"/>
              <a:t> </a:t>
            </a:r>
            <a:r>
              <a:rPr lang="en-US" sz="1000" dirty="0" err="1"/>
              <a:t>любой</a:t>
            </a:r>
            <a:r>
              <a:rPr lang="en-US" sz="1000" dirty="0"/>
              <a:t> </a:t>
            </a:r>
            <a:r>
              <a:rPr lang="en-US" sz="1000" dirty="0" err="1"/>
              <a:t>другой</a:t>
            </a:r>
            <a:r>
              <a:rPr lang="en-US" sz="1000" dirty="0"/>
              <a:t> </a:t>
            </a:r>
            <a:r>
              <a:rPr lang="en-US" sz="1000" dirty="0" err="1"/>
              <a:t>процессор</a:t>
            </a:r>
            <a:r>
              <a:rPr lang="en-US" sz="1000" dirty="0"/>
              <a:t>, </a:t>
            </a:r>
            <a:r>
              <a:rPr lang="en-US" sz="1000" dirty="0" err="1"/>
              <a:t>который</a:t>
            </a:r>
            <a:r>
              <a:rPr lang="en-US" sz="1000" dirty="0"/>
              <a:t> </a:t>
            </a:r>
            <a:r>
              <a:rPr lang="en-US" sz="1000" dirty="0" err="1"/>
              <a:t>может</a:t>
            </a:r>
            <a:r>
              <a:rPr lang="en-US" sz="1000" dirty="0"/>
              <a:t> </a:t>
            </a:r>
            <a:r>
              <a:rPr lang="en-US" sz="1000" dirty="0" err="1"/>
              <a:t>наблюдать</a:t>
            </a:r>
            <a:r>
              <a:rPr lang="en-US" sz="1000" dirty="0"/>
              <a:t> </a:t>
            </a:r>
            <a:r>
              <a:rPr lang="en-US" sz="1000" dirty="0" err="1"/>
              <a:t>за</a:t>
            </a:r>
            <a:r>
              <a:rPr lang="en-US" sz="1000" dirty="0"/>
              <a:t> </a:t>
            </a:r>
            <a:r>
              <a:rPr lang="en-US" sz="1000" dirty="0" err="1"/>
              <a:t>значениями</a:t>
            </a:r>
            <a:r>
              <a:rPr lang="en-US" sz="1000" dirty="0"/>
              <a:t>, </a:t>
            </a:r>
            <a:r>
              <a:rPr lang="en-US" sz="1000" dirty="0" err="1"/>
              <a:t>записываемыми</a:t>
            </a:r>
            <a:r>
              <a:rPr lang="en-US" sz="1000" dirty="0"/>
              <a:t> </a:t>
            </a:r>
            <a:r>
              <a:rPr lang="en-US" sz="1000" dirty="0" err="1"/>
              <a:t>как</a:t>
            </a:r>
            <a:r>
              <a:rPr lang="en-US" sz="1000" dirty="0"/>
              <a:t> P1, </a:t>
            </a:r>
            <a:r>
              <a:rPr lang="en-US" sz="1000" dirty="0" err="1"/>
              <a:t>так</a:t>
            </a:r>
            <a:r>
              <a:rPr lang="en-US" sz="1000" dirty="0"/>
              <a:t> и P2, </a:t>
            </a:r>
            <a:r>
              <a:rPr lang="en-US" sz="1000" dirty="0" err="1"/>
              <a:t>должен</a:t>
            </a:r>
            <a:r>
              <a:rPr lang="en-US" sz="1000" dirty="0"/>
              <a:t> </a:t>
            </a:r>
            <a:r>
              <a:rPr lang="en-US" sz="1000" dirty="0" err="1"/>
              <a:t>наблюдать</a:t>
            </a:r>
            <a:r>
              <a:rPr lang="en-US" sz="1000" dirty="0"/>
              <a:t> </a:t>
            </a:r>
            <a:r>
              <a:rPr lang="en-US" sz="1000" dirty="0" err="1"/>
              <a:t>идентичное</a:t>
            </a:r>
            <a:r>
              <a:rPr lang="en-US" sz="1000" dirty="0"/>
              <a:t> </a:t>
            </a:r>
            <a:r>
              <a:rPr lang="en-US" sz="1000" dirty="0" err="1"/>
              <a:t>поведение</a:t>
            </a:r>
            <a:r>
              <a:rPr lang="en-US" sz="1000" dirty="0"/>
              <a:t>. </a:t>
            </a:r>
            <a:endParaRPr lang="ru-RU" sz="100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1000"/>
              <a:buNone/>
            </a:pPr>
            <a:r>
              <a:rPr lang="en-US" sz="1000" dirty="0" err="1"/>
              <a:t>Простейший</a:t>
            </a:r>
            <a:r>
              <a:rPr lang="en-US" sz="1000" dirty="0"/>
              <a:t> </a:t>
            </a:r>
            <a:r>
              <a:rPr lang="en-US" sz="1000" dirty="0" err="1"/>
              <a:t>способ</a:t>
            </a:r>
            <a:r>
              <a:rPr lang="en-US" sz="1000" dirty="0"/>
              <a:t> </a:t>
            </a:r>
            <a:r>
              <a:rPr lang="en-US" sz="1000" dirty="0" err="1"/>
              <a:t>добиться</a:t>
            </a:r>
            <a:r>
              <a:rPr lang="en-US" sz="1000" dirty="0"/>
              <a:t> </a:t>
            </a:r>
            <a:r>
              <a:rPr lang="en-US" sz="1000" dirty="0" err="1"/>
              <a:t>таких</a:t>
            </a:r>
            <a:r>
              <a:rPr lang="en-US" sz="1000" dirty="0"/>
              <a:t> </a:t>
            </a:r>
            <a:r>
              <a:rPr lang="en-US" sz="1000" dirty="0" err="1"/>
              <a:t>условий</a:t>
            </a:r>
            <a:r>
              <a:rPr lang="en-US" sz="1000" dirty="0"/>
              <a:t> </a:t>
            </a:r>
            <a:r>
              <a:rPr lang="en-US" sz="1000" dirty="0" err="1"/>
              <a:t>заключается</a:t>
            </a:r>
            <a:r>
              <a:rPr lang="en-US" sz="1000" dirty="0"/>
              <a:t> в </a:t>
            </a:r>
            <a:r>
              <a:rPr lang="en-US" sz="1000" dirty="0" err="1"/>
              <a:t>строгом</a:t>
            </a:r>
            <a:r>
              <a:rPr lang="en-US" sz="1000" dirty="0"/>
              <a:t> </a:t>
            </a:r>
            <a:r>
              <a:rPr lang="en-US" sz="1000" dirty="0" err="1"/>
              <a:t>соблюдении</a:t>
            </a:r>
            <a:r>
              <a:rPr lang="en-US" sz="1000" dirty="0"/>
              <a:t> </a:t>
            </a:r>
            <a:r>
              <a:rPr lang="en-US" sz="1000" dirty="0" err="1"/>
              <a:t>порядка</a:t>
            </a:r>
            <a:r>
              <a:rPr lang="en-US" sz="1000" dirty="0"/>
              <a:t> </a:t>
            </a:r>
            <a:r>
              <a:rPr lang="en-US" sz="1000" dirty="0" err="1"/>
              <a:t>операций</a:t>
            </a:r>
            <a:r>
              <a:rPr lang="en-US" sz="1000" dirty="0"/>
              <a:t> </a:t>
            </a:r>
            <a:r>
              <a:rPr lang="en-US" sz="1000" dirty="0" err="1"/>
              <a:t>записи</a:t>
            </a:r>
            <a:r>
              <a:rPr lang="en-US" sz="1000" dirty="0"/>
              <a:t>: </a:t>
            </a:r>
            <a:r>
              <a:rPr lang="en-US" sz="1000" dirty="0" err="1"/>
              <a:t>чтобы</a:t>
            </a:r>
            <a:r>
              <a:rPr lang="en-US" sz="1000" dirty="0"/>
              <a:t> </a:t>
            </a:r>
            <a:r>
              <a:rPr lang="en-US" sz="1000" dirty="0" err="1"/>
              <a:t>все</a:t>
            </a:r>
            <a:r>
              <a:rPr lang="en-US" sz="1000" dirty="0"/>
              <a:t> </a:t>
            </a:r>
            <a:r>
              <a:rPr lang="en-US" sz="1000" dirty="0" err="1"/>
              <a:t>записи</a:t>
            </a:r>
            <a:r>
              <a:rPr lang="en-US" sz="1000" dirty="0"/>
              <a:t> в </a:t>
            </a:r>
            <a:r>
              <a:rPr lang="en-US" sz="1000" dirty="0" err="1"/>
              <a:t>одну</a:t>
            </a:r>
            <a:r>
              <a:rPr lang="en-US" sz="1000" dirty="0"/>
              <a:t> и </a:t>
            </a:r>
            <a:r>
              <a:rPr lang="en-US" sz="1000" dirty="0" err="1"/>
              <a:t>ту</a:t>
            </a:r>
            <a:r>
              <a:rPr lang="en-US" sz="1000" dirty="0"/>
              <a:t> </a:t>
            </a:r>
            <a:r>
              <a:rPr lang="en-US" sz="1000" dirty="0" err="1"/>
              <a:t>же</a:t>
            </a:r>
            <a:r>
              <a:rPr lang="en-US" sz="1000" dirty="0"/>
              <a:t> </a:t>
            </a:r>
            <a:r>
              <a:rPr lang="en-US" sz="1000" dirty="0" err="1"/>
              <a:t>ячейку</a:t>
            </a:r>
            <a:r>
              <a:rPr lang="en-US" sz="1000" dirty="0"/>
              <a:t> </a:t>
            </a:r>
            <a:r>
              <a:rPr lang="en-US" sz="1000" dirty="0" err="1"/>
              <a:t>могли</a:t>
            </a:r>
            <a:r>
              <a:rPr lang="en-US" sz="1000" dirty="0"/>
              <a:t> </a:t>
            </a:r>
            <a:r>
              <a:rPr lang="en-US" sz="1000" dirty="0" err="1"/>
              <a:t>наблюдаться</a:t>
            </a:r>
            <a:r>
              <a:rPr lang="en-US" sz="1000" dirty="0"/>
              <a:t> в </a:t>
            </a:r>
            <a:r>
              <a:rPr lang="en-US" sz="1000" dirty="0" err="1"/>
              <a:t>том</a:t>
            </a:r>
            <a:r>
              <a:rPr lang="en-US" sz="1000" dirty="0"/>
              <a:t> </a:t>
            </a:r>
            <a:r>
              <a:rPr lang="en-US" sz="1000" dirty="0" err="1"/>
              <a:t>же</a:t>
            </a:r>
            <a:r>
              <a:rPr lang="en-US" sz="1000" dirty="0"/>
              <a:t> </a:t>
            </a:r>
            <a:r>
              <a:rPr lang="en-US" sz="1000" dirty="0" err="1"/>
              <a:t>самом</a:t>
            </a:r>
            <a:r>
              <a:rPr lang="en-US" sz="1000" dirty="0"/>
              <a:t> </a:t>
            </a:r>
            <a:r>
              <a:rPr lang="en-US" sz="1000" dirty="0" err="1"/>
              <a:t>порядке</a:t>
            </a:r>
            <a:r>
              <a:rPr lang="en-US" sz="1000" dirty="0"/>
              <a:t>. </a:t>
            </a:r>
            <a:r>
              <a:rPr lang="en-US" sz="1000" dirty="0" err="1"/>
              <a:t>Это</a:t>
            </a:r>
            <a:r>
              <a:rPr lang="en-US" sz="1000" dirty="0"/>
              <a:t> </a:t>
            </a:r>
            <a:r>
              <a:rPr lang="en-US" sz="1000" dirty="0" err="1"/>
              <a:t>условие</a:t>
            </a:r>
            <a:r>
              <a:rPr lang="en-US" sz="1000" dirty="0"/>
              <a:t> и  </a:t>
            </a:r>
            <a:r>
              <a:rPr lang="en-US" sz="1000" dirty="0" err="1"/>
              <a:t>называется</a:t>
            </a:r>
            <a:r>
              <a:rPr lang="en-US" sz="1000" dirty="0"/>
              <a:t> </a:t>
            </a:r>
            <a:r>
              <a:rPr lang="en-US" sz="1000" dirty="0" err="1"/>
              <a:t>последовательным</a:t>
            </a:r>
            <a:r>
              <a:rPr lang="en-US" sz="1000" dirty="0"/>
              <a:t> </a:t>
            </a:r>
            <a:r>
              <a:rPr lang="en-US" sz="1000" dirty="0" err="1"/>
              <a:t>выполнением</a:t>
            </a:r>
            <a:r>
              <a:rPr lang="en-US" sz="1000" dirty="0"/>
              <a:t> (</a:t>
            </a:r>
            <a:r>
              <a:rPr lang="en-US" sz="1000" dirty="0" err="1"/>
              <a:t>сериализацией</a:t>
            </a:r>
            <a:r>
              <a:rPr lang="en-US" sz="1000" dirty="0"/>
              <a:t>) </a:t>
            </a:r>
            <a:r>
              <a:rPr lang="en-US" sz="1000" dirty="0" err="1"/>
              <a:t>операций</a:t>
            </a:r>
            <a:r>
              <a:rPr lang="en-US" sz="1000" dirty="0"/>
              <a:t> </a:t>
            </a:r>
            <a:r>
              <a:rPr lang="en-US" sz="1000" dirty="0" err="1"/>
              <a:t>записи</a:t>
            </a:r>
            <a:r>
              <a:rPr lang="en-US" sz="1000" dirty="0"/>
              <a:t> (write serialization). 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1000"/>
              <a:buNone/>
            </a:pPr>
            <a:r>
              <a:rPr lang="en-US" sz="1000" dirty="0" err="1"/>
              <a:t>Вопрос</a:t>
            </a:r>
            <a:r>
              <a:rPr lang="en-US" sz="1000" dirty="0"/>
              <a:t> о </a:t>
            </a:r>
            <a:r>
              <a:rPr lang="en-US" sz="1000" dirty="0" err="1"/>
              <a:t>том</a:t>
            </a:r>
            <a:r>
              <a:rPr lang="en-US" sz="1000" dirty="0"/>
              <a:t>, </a:t>
            </a:r>
            <a:r>
              <a:rPr lang="en-US" sz="1000" dirty="0" err="1"/>
              <a:t>как</a:t>
            </a:r>
            <a:r>
              <a:rPr lang="en-US" sz="1000" dirty="0"/>
              <a:t> </a:t>
            </a:r>
            <a:r>
              <a:rPr lang="en-US" sz="1000" dirty="0" err="1"/>
              <a:t>процессор</a:t>
            </a:r>
            <a:r>
              <a:rPr lang="en-US" sz="1000" dirty="0"/>
              <a:t> </a:t>
            </a:r>
            <a:r>
              <a:rPr lang="en-US" sz="1000" dirty="0" err="1"/>
              <a:t>должен</a:t>
            </a:r>
            <a:r>
              <a:rPr lang="en-US" sz="1000" dirty="0"/>
              <a:t> </a:t>
            </a:r>
            <a:r>
              <a:rPr lang="en-US" sz="1000" dirty="0" err="1"/>
              <a:t>увидеть</a:t>
            </a:r>
            <a:r>
              <a:rPr lang="en-US" sz="1000" dirty="0"/>
              <a:t> </a:t>
            </a:r>
            <a:r>
              <a:rPr lang="en-US" sz="1000" dirty="0" err="1"/>
              <a:t>значение</a:t>
            </a:r>
            <a:r>
              <a:rPr lang="en-US" sz="1000" dirty="0"/>
              <a:t>, </a:t>
            </a:r>
            <a:r>
              <a:rPr lang="en-US" sz="1000" dirty="0" err="1"/>
              <a:t>записанное</a:t>
            </a:r>
            <a:r>
              <a:rPr lang="en-US" sz="1000" dirty="0"/>
              <a:t> </a:t>
            </a:r>
            <a:r>
              <a:rPr lang="en-US" sz="1000" dirty="0" err="1"/>
              <a:t>другим</a:t>
            </a:r>
            <a:r>
              <a:rPr lang="en-US" sz="1000" dirty="0"/>
              <a:t> </a:t>
            </a:r>
            <a:r>
              <a:rPr lang="en-US" sz="1000" dirty="0" err="1"/>
              <a:t>процессором</a:t>
            </a:r>
            <a:r>
              <a:rPr lang="en-US" sz="1000" dirty="0"/>
              <a:t> </a:t>
            </a:r>
            <a:r>
              <a:rPr lang="en-US" sz="1000" dirty="0" err="1"/>
              <a:t>достаточно</a:t>
            </a:r>
            <a:r>
              <a:rPr lang="en-US" sz="1000" dirty="0"/>
              <a:t> </a:t>
            </a:r>
            <a:r>
              <a:rPr lang="en-US" sz="1000" dirty="0" err="1"/>
              <a:t>сложен</a:t>
            </a:r>
            <a:r>
              <a:rPr lang="en-US" sz="1000" dirty="0"/>
              <a:t> и </a:t>
            </a:r>
            <a:r>
              <a:rPr lang="en-US" sz="1000" dirty="0" err="1"/>
              <a:t>имеет</a:t>
            </a:r>
            <a:r>
              <a:rPr lang="en-US" sz="1000" dirty="0"/>
              <a:t> </a:t>
            </a:r>
            <a:r>
              <a:rPr lang="en-US" sz="1000" dirty="0" err="1"/>
              <a:t>заметное</a:t>
            </a:r>
            <a:r>
              <a:rPr lang="en-US" sz="1000" dirty="0"/>
              <a:t> </a:t>
            </a:r>
            <a:r>
              <a:rPr lang="en-US" sz="1000" dirty="0" err="1"/>
              <a:t>воздействие</a:t>
            </a:r>
            <a:r>
              <a:rPr lang="en-US" sz="1000" dirty="0"/>
              <a:t> </a:t>
            </a:r>
            <a:r>
              <a:rPr lang="en-US" sz="1000" dirty="0" err="1"/>
              <a:t>на</a:t>
            </a:r>
            <a:r>
              <a:rPr lang="en-US" sz="1000" dirty="0"/>
              <a:t> </a:t>
            </a:r>
            <a:r>
              <a:rPr lang="en-US" sz="1000" b="1" dirty="0" err="1"/>
              <a:t>производительность</a:t>
            </a:r>
            <a:r>
              <a:rPr lang="en-US" sz="1000" dirty="0"/>
              <a:t>, </a:t>
            </a:r>
            <a:r>
              <a:rPr lang="en-US" sz="1000" dirty="0" err="1"/>
              <a:t>особенно</a:t>
            </a:r>
            <a:r>
              <a:rPr lang="en-US" sz="1000" dirty="0"/>
              <a:t> в </a:t>
            </a:r>
            <a:r>
              <a:rPr lang="en-US" sz="1000" dirty="0" err="1"/>
              <a:t>больших</a:t>
            </a:r>
            <a:r>
              <a:rPr lang="en-US" sz="1000" dirty="0"/>
              <a:t> </a:t>
            </a:r>
            <a:r>
              <a:rPr lang="en-US" sz="1000" dirty="0" err="1"/>
              <a:t>машинах</a:t>
            </a:r>
            <a:r>
              <a:rPr lang="en-US" sz="1000" dirty="0"/>
              <a:t>. </a:t>
            </a:r>
            <a:r>
              <a:rPr lang="en-US" sz="1000" dirty="0" err="1"/>
              <a:t>Решается</a:t>
            </a:r>
            <a:r>
              <a:rPr lang="en-US" sz="1000" dirty="0"/>
              <a:t> </a:t>
            </a:r>
            <a:r>
              <a:rPr lang="en-US" sz="1000" dirty="0" err="1"/>
              <a:t>этот</a:t>
            </a:r>
            <a:r>
              <a:rPr lang="en-US" sz="1000" dirty="0"/>
              <a:t> </a:t>
            </a:r>
            <a:r>
              <a:rPr lang="en-US" sz="1000" dirty="0" err="1"/>
              <a:t>вопрос</a:t>
            </a:r>
            <a:r>
              <a:rPr lang="en-US" sz="1000" dirty="0"/>
              <a:t> </a:t>
            </a:r>
            <a:r>
              <a:rPr lang="en-US" sz="1000" dirty="0" err="1"/>
              <a:t>по</a:t>
            </a:r>
            <a:r>
              <a:rPr lang="en-US" sz="1000" dirty="0"/>
              <a:t> </a:t>
            </a:r>
            <a:r>
              <a:rPr lang="en-US" sz="1000" dirty="0" err="1"/>
              <a:t>разному</a:t>
            </a:r>
            <a:r>
              <a:rPr lang="en-US" sz="1000" dirty="0"/>
              <a:t> – </a:t>
            </a:r>
            <a:r>
              <a:rPr lang="en-US" sz="1000" dirty="0" err="1"/>
              <a:t>перейдем</a:t>
            </a:r>
            <a:r>
              <a:rPr lang="en-US" sz="1000" dirty="0"/>
              <a:t> к </a:t>
            </a:r>
            <a:r>
              <a:rPr lang="en-US" sz="1000" dirty="0" err="1"/>
              <a:t>рассмотрению</a:t>
            </a:r>
            <a:r>
              <a:rPr lang="en-US" sz="1000" dirty="0"/>
              <a:t> </a:t>
            </a:r>
            <a:r>
              <a:rPr lang="en-US" sz="1000" dirty="0" err="1"/>
              <a:t>методов</a:t>
            </a:r>
            <a:r>
              <a:rPr lang="en-US" sz="1000" dirty="0"/>
              <a:t> </a:t>
            </a:r>
            <a:r>
              <a:rPr lang="en-US" sz="1000" dirty="0" err="1"/>
              <a:t>поддержания</a:t>
            </a:r>
            <a:r>
              <a:rPr lang="en-US" sz="1000" dirty="0"/>
              <a:t> </a:t>
            </a:r>
            <a:r>
              <a:rPr lang="en-US" sz="1000" dirty="0" err="1"/>
              <a:t>когерентности</a:t>
            </a:r>
            <a:r>
              <a:rPr lang="en-US" sz="1000" dirty="0"/>
              <a:t> </a:t>
            </a:r>
            <a:r>
              <a:rPr lang="en-US" sz="1000" dirty="0" err="1"/>
              <a:t>кэш-памяти</a:t>
            </a:r>
            <a:endParaRPr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13" name="Google Shape;113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119" name="Google Shape;119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1000"/>
              <a:buNone/>
            </a:pPr>
            <a:r>
              <a:rPr lang="en-US" sz="1000" dirty="0" err="1"/>
              <a:t>Имеются</a:t>
            </a:r>
            <a:r>
              <a:rPr lang="en-US" sz="1000" dirty="0"/>
              <a:t> </a:t>
            </a:r>
            <a:r>
              <a:rPr lang="en-US" sz="1000" b="1" dirty="0" err="1"/>
              <a:t>два</a:t>
            </a:r>
            <a:r>
              <a:rPr lang="en-US" sz="1000" b="1" dirty="0"/>
              <a:t> </a:t>
            </a:r>
            <a:r>
              <a:rPr lang="en-US" sz="1000" b="1" dirty="0" err="1"/>
              <a:t>альтернативных</a:t>
            </a:r>
            <a:r>
              <a:rPr lang="en-US" sz="1000" b="1" dirty="0"/>
              <a:t> </a:t>
            </a:r>
            <a:r>
              <a:rPr lang="en-US" sz="1000" b="1" dirty="0" err="1"/>
              <a:t>метода</a:t>
            </a:r>
            <a:r>
              <a:rPr lang="en-US" sz="1000" b="1" dirty="0"/>
              <a:t> </a:t>
            </a:r>
            <a:r>
              <a:rPr lang="en-US" sz="1000" dirty="0" err="1"/>
              <a:t>поддержания</a:t>
            </a:r>
            <a:r>
              <a:rPr lang="en-US" sz="1000" dirty="0"/>
              <a:t> </a:t>
            </a:r>
            <a:r>
              <a:rPr lang="en-US" sz="1000" dirty="0" err="1"/>
              <a:t>описанной</a:t>
            </a:r>
            <a:r>
              <a:rPr lang="en-US" sz="1000" dirty="0"/>
              <a:t> </a:t>
            </a:r>
            <a:r>
              <a:rPr lang="en-US" sz="1000" dirty="0" err="1"/>
              <a:t>выше</a:t>
            </a:r>
            <a:r>
              <a:rPr lang="en-US" sz="1000" dirty="0"/>
              <a:t> </a:t>
            </a:r>
            <a:r>
              <a:rPr lang="en-US" sz="1000" dirty="0" err="1"/>
              <a:t>когерентности</a:t>
            </a:r>
            <a:r>
              <a:rPr lang="en-US" sz="1000" dirty="0"/>
              <a:t>. 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1000"/>
              <a:buNone/>
            </a:pPr>
            <a:r>
              <a:rPr lang="en-US" sz="1000" dirty="0" err="1"/>
              <a:t>Один</a:t>
            </a:r>
            <a:r>
              <a:rPr lang="en-US" sz="1000" dirty="0"/>
              <a:t> </a:t>
            </a:r>
            <a:r>
              <a:rPr lang="en-US" sz="1000" dirty="0" err="1"/>
              <a:t>из</a:t>
            </a:r>
            <a:r>
              <a:rPr lang="en-US" sz="1000" dirty="0"/>
              <a:t> </a:t>
            </a:r>
            <a:r>
              <a:rPr lang="en-US" sz="1000" dirty="0" err="1"/>
              <a:t>методов</a:t>
            </a:r>
            <a:r>
              <a:rPr lang="en-US" sz="1000" dirty="0"/>
              <a:t> </a:t>
            </a:r>
            <a:r>
              <a:rPr lang="en-US" sz="1000" dirty="0" err="1"/>
              <a:t>заключается</a:t>
            </a:r>
            <a:r>
              <a:rPr lang="en-US" sz="1000" dirty="0"/>
              <a:t> в </a:t>
            </a:r>
            <a:r>
              <a:rPr lang="en-US" sz="1000" dirty="0" err="1"/>
              <a:t>том</a:t>
            </a:r>
            <a:r>
              <a:rPr lang="en-US" sz="1000" dirty="0"/>
              <a:t>, </a:t>
            </a:r>
            <a:r>
              <a:rPr lang="en-US" sz="1000" dirty="0" err="1"/>
              <a:t>чтобы</a:t>
            </a:r>
            <a:r>
              <a:rPr lang="en-US" sz="1000" dirty="0"/>
              <a:t> </a:t>
            </a:r>
            <a:r>
              <a:rPr lang="en-US" sz="1000" dirty="0" err="1"/>
              <a:t>гарантировать</a:t>
            </a:r>
            <a:r>
              <a:rPr lang="en-US" sz="1000" dirty="0"/>
              <a:t>, </a:t>
            </a:r>
            <a:r>
              <a:rPr lang="en-US" sz="1000" dirty="0" err="1"/>
              <a:t>что</a:t>
            </a:r>
            <a:r>
              <a:rPr lang="en-US" sz="1000" dirty="0"/>
              <a:t> </a:t>
            </a:r>
            <a:r>
              <a:rPr lang="en-US" sz="1000" dirty="0" err="1"/>
              <a:t>процессор</a:t>
            </a:r>
            <a:r>
              <a:rPr lang="en-US" sz="1000" dirty="0"/>
              <a:t> </a:t>
            </a:r>
            <a:r>
              <a:rPr lang="en-US" sz="1000" dirty="0" err="1"/>
              <a:t>должен</a:t>
            </a:r>
            <a:r>
              <a:rPr lang="en-US" sz="1000" dirty="0"/>
              <a:t> </a:t>
            </a:r>
            <a:r>
              <a:rPr lang="en-US" sz="1000" dirty="0" err="1"/>
              <a:t>получить</a:t>
            </a:r>
            <a:r>
              <a:rPr lang="en-US" sz="1000" dirty="0"/>
              <a:t> </a:t>
            </a:r>
            <a:r>
              <a:rPr lang="en-US" sz="1000" dirty="0" err="1"/>
              <a:t>исключительные</a:t>
            </a:r>
            <a:r>
              <a:rPr lang="en-US" sz="1000" dirty="0"/>
              <a:t> </a:t>
            </a:r>
            <a:r>
              <a:rPr lang="en-US" sz="1000" dirty="0" err="1"/>
              <a:t>права</a:t>
            </a:r>
            <a:r>
              <a:rPr lang="en-US" sz="1000" dirty="0"/>
              <a:t> </a:t>
            </a:r>
            <a:r>
              <a:rPr lang="en-US" sz="1000" dirty="0" err="1"/>
              <a:t>доступа</a:t>
            </a:r>
            <a:r>
              <a:rPr lang="en-US" sz="1000" dirty="0"/>
              <a:t> к </a:t>
            </a:r>
            <a:r>
              <a:rPr lang="en-US" sz="1000" dirty="0" err="1"/>
              <a:t>элементу</a:t>
            </a:r>
            <a:r>
              <a:rPr lang="en-US" sz="1000" dirty="0"/>
              <a:t> </a:t>
            </a:r>
            <a:r>
              <a:rPr lang="en-US" sz="1000" dirty="0" err="1"/>
              <a:t>данных</a:t>
            </a:r>
            <a:r>
              <a:rPr lang="en-US" sz="1000" dirty="0"/>
              <a:t> </a:t>
            </a:r>
            <a:r>
              <a:rPr lang="en-US" sz="1000" dirty="0" err="1"/>
              <a:t>перед</a:t>
            </a:r>
            <a:r>
              <a:rPr lang="en-US" sz="1000" dirty="0"/>
              <a:t> </a:t>
            </a:r>
            <a:r>
              <a:rPr lang="en-US" sz="1000" dirty="0" err="1"/>
              <a:t>выполнением</a:t>
            </a:r>
            <a:r>
              <a:rPr lang="en-US" sz="1000" dirty="0"/>
              <a:t> </a:t>
            </a:r>
            <a:r>
              <a:rPr lang="en-US" sz="1000" dirty="0" err="1"/>
              <a:t>записи</a:t>
            </a:r>
            <a:r>
              <a:rPr lang="en-US" sz="1000" dirty="0"/>
              <a:t> в </a:t>
            </a:r>
            <a:r>
              <a:rPr lang="en-US" sz="1000" dirty="0" err="1"/>
              <a:t>этот</a:t>
            </a:r>
            <a:r>
              <a:rPr lang="en-US" sz="1000" dirty="0"/>
              <a:t> </a:t>
            </a:r>
            <a:r>
              <a:rPr lang="en-US" sz="1000" dirty="0" err="1"/>
              <a:t>элемент</a:t>
            </a:r>
            <a:r>
              <a:rPr lang="en-US" sz="1000" dirty="0"/>
              <a:t> </a:t>
            </a:r>
            <a:r>
              <a:rPr lang="en-US" sz="1000" dirty="0" err="1"/>
              <a:t>данных</a:t>
            </a:r>
            <a:r>
              <a:rPr lang="en-US" sz="1000" dirty="0"/>
              <a:t>. </a:t>
            </a:r>
            <a:r>
              <a:rPr lang="en-US" sz="1000" dirty="0" err="1"/>
              <a:t>Этот</a:t>
            </a:r>
            <a:r>
              <a:rPr lang="en-US" sz="1000" dirty="0"/>
              <a:t> </a:t>
            </a:r>
            <a:r>
              <a:rPr lang="en-US" sz="1000" dirty="0" err="1"/>
              <a:t>тип</a:t>
            </a:r>
            <a:r>
              <a:rPr lang="en-US" sz="1000" dirty="0"/>
              <a:t> </a:t>
            </a:r>
            <a:r>
              <a:rPr lang="en-US" sz="1000" dirty="0" err="1"/>
              <a:t>протоколов</a:t>
            </a:r>
            <a:r>
              <a:rPr lang="en-US" sz="1000" dirty="0"/>
              <a:t> </a:t>
            </a:r>
            <a:r>
              <a:rPr lang="en-US" sz="1000" dirty="0" err="1"/>
              <a:t>называется</a:t>
            </a:r>
            <a:r>
              <a:rPr lang="en-US" sz="1000" dirty="0"/>
              <a:t> </a:t>
            </a:r>
            <a:r>
              <a:rPr lang="en-US" sz="1000" dirty="0" err="1"/>
              <a:t>протоколом</a:t>
            </a:r>
            <a:r>
              <a:rPr lang="en-US" sz="1000" dirty="0"/>
              <a:t> </a:t>
            </a:r>
            <a:r>
              <a:rPr lang="en-US" sz="1000" i="1" dirty="0" err="1"/>
              <a:t>записи</a:t>
            </a:r>
            <a:r>
              <a:rPr lang="en-US" sz="1000" i="1" dirty="0"/>
              <a:t> с </a:t>
            </a:r>
            <a:r>
              <a:rPr lang="en-US" sz="1000" i="1" dirty="0" err="1"/>
              <a:t>аннулированием</a:t>
            </a:r>
            <a:r>
              <a:rPr lang="en-US" sz="1000" dirty="0"/>
              <a:t> </a:t>
            </a:r>
            <a:r>
              <a:rPr lang="en-US" sz="1000" i="1" dirty="0"/>
              <a:t>(write </a:t>
            </a:r>
            <a:r>
              <a:rPr lang="en-US" sz="1000" i="1" dirty="0" err="1"/>
              <a:t>ivalidate</a:t>
            </a:r>
            <a:r>
              <a:rPr lang="en-US" sz="1000" i="1" dirty="0"/>
              <a:t> protocol),</a:t>
            </a:r>
            <a:r>
              <a:rPr lang="en-US" sz="1000" dirty="0"/>
              <a:t> </a:t>
            </a:r>
            <a:r>
              <a:rPr lang="en-US" sz="1000" dirty="0" err="1"/>
              <a:t>поскольку</a:t>
            </a:r>
            <a:r>
              <a:rPr lang="en-US" sz="1000" dirty="0"/>
              <a:t> </a:t>
            </a:r>
            <a:r>
              <a:rPr lang="en-US" sz="1000" dirty="0" err="1"/>
              <a:t>при</a:t>
            </a:r>
            <a:r>
              <a:rPr lang="en-US" sz="1000" dirty="0"/>
              <a:t> </a:t>
            </a:r>
            <a:r>
              <a:rPr lang="en-US" sz="1000" dirty="0" err="1"/>
              <a:t>выполнении</a:t>
            </a:r>
            <a:r>
              <a:rPr lang="en-US" sz="1000" dirty="0"/>
              <a:t> </a:t>
            </a:r>
            <a:r>
              <a:rPr lang="en-US" sz="1000" dirty="0" err="1"/>
              <a:t>записи</a:t>
            </a:r>
            <a:r>
              <a:rPr lang="en-US" sz="1000" dirty="0"/>
              <a:t> </a:t>
            </a:r>
            <a:r>
              <a:rPr lang="en-US" sz="1000" dirty="0" err="1"/>
              <a:t>он</a:t>
            </a:r>
            <a:r>
              <a:rPr lang="en-US" sz="1000" dirty="0"/>
              <a:t> </a:t>
            </a:r>
            <a:r>
              <a:rPr lang="en-US" sz="1000" dirty="0" err="1"/>
              <a:t>аннулирует</a:t>
            </a:r>
            <a:r>
              <a:rPr lang="en-US" sz="1000" dirty="0"/>
              <a:t> </a:t>
            </a:r>
            <a:r>
              <a:rPr lang="en-US" sz="1000" dirty="0" err="1"/>
              <a:t>другие</a:t>
            </a:r>
            <a:r>
              <a:rPr lang="en-US" sz="1000" dirty="0"/>
              <a:t> </a:t>
            </a:r>
            <a:r>
              <a:rPr lang="en-US" sz="1000" dirty="0" err="1"/>
              <a:t>копии</a:t>
            </a:r>
            <a:r>
              <a:rPr lang="en-US" sz="1000" dirty="0"/>
              <a:t>. 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1000"/>
              <a:buNone/>
            </a:pPr>
            <a:r>
              <a:rPr lang="en-US" sz="1000" dirty="0" err="1"/>
              <a:t>Это</a:t>
            </a:r>
            <a:r>
              <a:rPr lang="en-US" sz="1000" dirty="0"/>
              <a:t> </a:t>
            </a:r>
            <a:r>
              <a:rPr lang="en-US" sz="1000" b="1" dirty="0" err="1"/>
              <a:t>наиболее</a:t>
            </a:r>
            <a:r>
              <a:rPr lang="en-US" sz="1000" b="1" dirty="0"/>
              <a:t> </a:t>
            </a:r>
            <a:r>
              <a:rPr lang="en-US" sz="1000" b="1" dirty="0" err="1"/>
              <a:t>часто</a:t>
            </a:r>
            <a:r>
              <a:rPr lang="en-US" sz="1000" b="1" dirty="0"/>
              <a:t> </a:t>
            </a:r>
            <a:r>
              <a:rPr lang="en-US" sz="1000" dirty="0" err="1"/>
              <a:t>используемый</a:t>
            </a:r>
            <a:r>
              <a:rPr lang="en-US" sz="1000" dirty="0"/>
              <a:t> </a:t>
            </a:r>
            <a:r>
              <a:rPr lang="en-US" sz="1000" dirty="0" err="1"/>
              <a:t>протокол</a:t>
            </a:r>
            <a:r>
              <a:rPr lang="en-US" sz="1000" dirty="0"/>
              <a:t> </a:t>
            </a:r>
            <a:r>
              <a:rPr lang="en-US" sz="1000" dirty="0" err="1"/>
              <a:t>как</a:t>
            </a:r>
            <a:r>
              <a:rPr lang="en-US" sz="1000" dirty="0"/>
              <a:t> в </a:t>
            </a:r>
            <a:r>
              <a:rPr lang="en-US" sz="1000" dirty="0" err="1"/>
              <a:t>схемах</a:t>
            </a:r>
            <a:r>
              <a:rPr lang="en-US" sz="1000" dirty="0"/>
              <a:t> </a:t>
            </a:r>
            <a:r>
              <a:rPr lang="en-US" sz="1000" dirty="0" err="1"/>
              <a:t>на</a:t>
            </a:r>
            <a:r>
              <a:rPr lang="en-US" sz="1000" dirty="0"/>
              <a:t> </a:t>
            </a:r>
            <a:r>
              <a:rPr lang="en-US" sz="1000" dirty="0" err="1"/>
              <a:t>основе</a:t>
            </a:r>
            <a:r>
              <a:rPr lang="en-US" sz="1000" dirty="0"/>
              <a:t> </a:t>
            </a:r>
            <a:r>
              <a:rPr lang="en-US" sz="1000" dirty="0" err="1"/>
              <a:t>справочников</a:t>
            </a:r>
            <a:r>
              <a:rPr lang="en-US" sz="1000" dirty="0"/>
              <a:t>, </a:t>
            </a:r>
            <a:r>
              <a:rPr lang="en-US" sz="1000" dirty="0" err="1"/>
              <a:t>так</a:t>
            </a:r>
            <a:r>
              <a:rPr lang="en-US" sz="1000" dirty="0"/>
              <a:t> и в </a:t>
            </a:r>
            <a:r>
              <a:rPr lang="en-US" sz="1000" dirty="0" err="1"/>
              <a:t>схемах</a:t>
            </a:r>
            <a:r>
              <a:rPr lang="en-US" sz="1000" dirty="0"/>
              <a:t> </a:t>
            </a:r>
            <a:r>
              <a:rPr lang="en-US" sz="1000" dirty="0" err="1"/>
              <a:t>наблюдения</a:t>
            </a:r>
            <a:r>
              <a:rPr lang="en-US" sz="1000" dirty="0"/>
              <a:t>. </a:t>
            </a:r>
            <a:r>
              <a:rPr lang="en-US" sz="1000" dirty="0" err="1"/>
              <a:t>Исключительное</a:t>
            </a:r>
            <a:r>
              <a:rPr lang="en-US" sz="1000" dirty="0"/>
              <a:t> </a:t>
            </a:r>
            <a:r>
              <a:rPr lang="en-US" sz="1000" dirty="0" err="1"/>
              <a:t>право</a:t>
            </a:r>
            <a:r>
              <a:rPr lang="en-US" sz="1000" dirty="0"/>
              <a:t> </a:t>
            </a:r>
            <a:r>
              <a:rPr lang="en-US" sz="1000" dirty="0" err="1"/>
              <a:t>доступа</a:t>
            </a:r>
            <a:r>
              <a:rPr lang="en-US" sz="1000" dirty="0"/>
              <a:t> </a:t>
            </a:r>
            <a:r>
              <a:rPr lang="en-US" sz="1000" dirty="0" err="1"/>
              <a:t>гарантирует</a:t>
            </a:r>
            <a:r>
              <a:rPr lang="en-US" sz="1000" dirty="0"/>
              <a:t>, </a:t>
            </a:r>
            <a:r>
              <a:rPr lang="en-US" sz="1000" dirty="0" err="1"/>
              <a:t>что</a:t>
            </a:r>
            <a:r>
              <a:rPr lang="en-US" sz="1000" dirty="0"/>
              <a:t> </a:t>
            </a:r>
            <a:r>
              <a:rPr lang="en-US" sz="1000" dirty="0" err="1"/>
              <a:t>во</a:t>
            </a:r>
            <a:r>
              <a:rPr lang="en-US" sz="1000" dirty="0"/>
              <a:t> </a:t>
            </a:r>
            <a:r>
              <a:rPr lang="en-US" sz="1000" dirty="0" err="1"/>
              <a:t>время</a:t>
            </a:r>
            <a:r>
              <a:rPr lang="en-US" sz="1000" dirty="0"/>
              <a:t> </a:t>
            </a:r>
            <a:r>
              <a:rPr lang="en-US" sz="1000" dirty="0" err="1"/>
              <a:t>выполнения</a:t>
            </a:r>
            <a:r>
              <a:rPr lang="en-US" sz="1000" dirty="0"/>
              <a:t> </a:t>
            </a:r>
            <a:r>
              <a:rPr lang="en-US" sz="1000" dirty="0" err="1"/>
              <a:t>записи</a:t>
            </a:r>
            <a:r>
              <a:rPr lang="en-US" sz="1000" dirty="0"/>
              <a:t> </a:t>
            </a:r>
            <a:r>
              <a:rPr lang="en-US" sz="1000" dirty="0" err="1"/>
              <a:t>не</a:t>
            </a:r>
            <a:r>
              <a:rPr lang="en-US" sz="1000" dirty="0"/>
              <a:t> </a:t>
            </a:r>
            <a:r>
              <a:rPr lang="en-US" sz="1000" dirty="0" err="1"/>
              <a:t>существует</a:t>
            </a:r>
            <a:r>
              <a:rPr lang="en-US" sz="1000" dirty="0"/>
              <a:t> </a:t>
            </a:r>
            <a:r>
              <a:rPr lang="en-US" sz="1000" dirty="0" err="1"/>
              <a:t>никаких</a:t>
            </a:r>
            <a:r>
              <a:rPr lang="en-US" sz="1000" dirty="0"/>
              <a:t> </a:t>
            </a:r>
            <a:r>
              <a:rPr lang="en-US" sz="1000" dirty="0" err="1"/>
              <a:t>других</a:t>
            </a:r>
            <a:r>
              <a:rPr lang="en-US" sz="1000" dirty="0"/>
              <a:t> </a:t>
            </a:r>
            <a:r>
              <a:rPr lang="en-US" sz="1000" dirty="0" err="1"/>
              <a:t>копий</a:t>
            </a:r>
            <a:r>
              <a:rPr lang="en-US" sz="1000" dirty="0"/>
              <a:t> </a:t>
            </a:r>
            <a:r>
              <a:rPr lang="en-US" sz="1000" dirty="0" err="1"/>
              <a:t>элемента</a:t>
            </a:r>
            <a:r>
              <a:rPr lang="en-US" sz="1000" dirty="0"/>
              <a:t> </a:t>
            </a:r>
            <a:r>
              <a:rPr lang="en-US" sz="1000" dirty="0" err="1"/>
              <a:t>данных</a:t>
            </a:r>
            <a:r>
              <a:rPr lang="en-US" sz="1000" dirty="0"/>
              <a:t>, в </a:t>
            </a:r>
            <a:r>
              <a:rPr lang="en-US" sz="1000" dirty="0" err="1"/>
              <a:t>которые</a:t>
            </a:r>
            <a:r>
              <a:rPr lang="en-US" sz="1000" dirty="0"/>
              <a:t> </a:t>
            </a:r>
            <a:r>
              <a:rPr lang="en-US" sz="1000" dirty="0" err="1"/>
              <a:t>можно</a:t>
            </a:r>
            <a:r>
              <a:rPr lang="en-US" sz="1000" dirty="0"/>
              <a:t> </a:t>
            </a:r>
            <a:r>
              <a:rPr lang="en-US" sz="1000" dirty="0" err="1"/>
              <a:t>писать</a:t>
            </a:r>
            <a:r>
              <a:rPr lang="en-US" sz="1000" dirty="0"/>
              <a:t> </a:t>
            </a:r>
            <a:r>
              <a:rPr lang="en-US" sz="1000" dirty="0" err="1"/>
              <a:t>или</a:t>
            </a:r>
            <a:r>
              <a:rPr lang="en-US" sz="1000" dirty="0"/>
              <a:t> </a:t>
            </a:r>
            <a:r>
              <a:rPr lang="en-US" sz="1000" dirty="0" err="1"/>
              <a:t>из</a:t>
            </a:r>
            <a:r>
              <a:rPr lang="en-US" sz="1000" dirty="0"/>
              <a:t> </a:t>
            </a:r>
            <a:r>
              <a:rPr lang="en-US" sz="1000" dirty="0" err="1"/>
              <a:t>которых</a:t>
            </a:r>
            <a:r>
              <a:rPr lang="en-US" sz="1000" dirty="0"/>
              <a:t> </a:t>
            </a:r>
            <a:r>
              <a:rPr lang="en-US" sz="1000" dirty="0" err="1"/>
              <a:t>можно</a:t>
            </a:r>
            <a:r>
              <a:rPr lang="en-US" sz="1000" dirty="0"/>
              <a:t> </a:t>
            </a:r>
            <a:r>
              <a:rPr lang="en-US" sz="1000" dirty="0" err="1"/>
              <a:t>читать</a:t>
            </a:r>
            <a:r>
              <a:rPr lang="en-US" sz="1000" dirty="0"/>
              <a:t>: </a:t>
            </a:r>
            <a:r>
              <a:rPr lang="en-US" sz="1000" dirty="0" err="1"/>
              <a:t>все</a:t>
            </a:r>
            <a:r>
              <a:rPr lang="en-US" sz="1000" dirty="0"/>
              <a:t> </a:t>
            </a:r>
            <a:r>
              <a:rPr lang="en-US" sz="1000" dirty="0" err="1"/>
              <a:t>другие</a:t>
            </a:r>
            <a:r>
              <a:rPr lang="en-US" sz="1000" dirty="0"/>
              <a:t> </a:t>
            </a:r>
            <a:r>
              <a:rPr lang="en-US" sz="1000" dirty="0" err="1"/>
              <a:t>кэшированные</a:t>
            </a:r>
            <a:r>
              <a:rPr lang="en-US" sz="1000" dirty="0"/>
              <a:t> </a:t>
            </a:r>
            <a:r>
              <a:rPr lang="en-US" sz="1000" dirty="0" err="1"/>
              <a:t>копии</a:t>
            </a:r>
            <a:r>
              <a:rPr lang="en-US" sz="1000" dirty="0"/>
              <a:t> </a:t>
            </a:r>
            <a:r>
              <a:rPr lang="en-US" sz="1000" dirty="0" err="1"/>
              <a:t>элемента</a:t>
            </a:r>
            <a:r>
              <a:rPr lang="en-US" sz="1000" dirty="0"/>
              <a:t> </a:t>
            </a:r>
            <a:r>
              <a:rPr lang="en-US" sz="1000" dirty="0" err="1"/>
              <a:t>данных</a:t>
            </a:r>
            <a:r>
              <a:rPr lang="en-US" sz="1000" dirty="0"/>
              <a:t> </a:t>
            </a:r>
            <a:r>
              <a:rPr lang="en-US" sz="1000" dirty="0" err="1"/>
              <a:t>аннулированы</a:t>
            </a:r>
            <a:r>
              <a:rPr lang="en-US" sz="1000" dirty="0"/>
              <a:t>.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1000"/>
              <a:buNone/>
            </a:pPr>
            <a:r>
              <a:rPr lang="en-US" sz="1000" dirty="0"/>
              <a:t> </a:t>
            </a:r>
            <a:r>
              <a:rPr lang="en-US" sz="1000" dirty="0" err="1"/>
              <a:t>Альтернативой</a:t>
            </a:r>
            <a:r>
              <a:rPr lang="en-US" sz="1000" dirty="0"/>
              <a:t> </a:t>
            </a:r>
            <a:r>
              <a:rPr lang="en-US" sz="1000" dirty="0" err="1"/>
              <a:t>протоколу</a:t>
            </a:r>
            <a:r>
              <a:rPr lang="en-US" sz="1000" dirty="0"/>
              <a:t> </a:t>
            </a:r>
            <a:r>
              <a:rPr lang="en-US" sz="1000" dirty="0" err="1"/>
              <a:t>записи</a:t>
            </a:r>
            <a:r>
              <a:rPr lang="en-US" sz="1000" dirty="0"/>
              <a:t> с </a:t>
            </a:r>
            <a:r>
              <a:rPr lang="en-US" sz="1000" dirty="0" err="1"/>
              <a:t>аннулированием</a:t>
            </a:r>
            <a:r>
              <a:rPr lang="en-US" sz="1000" dirty="0"/>
              <a:t> </a:t>
            </a:r>
            <a:r>
              <a:rPr lang="en-US" sz="1000" dirty="0" err="1"/>
              <a:t>является</a:t>
            </a:r>
            <a:r>
              <a:rPr lang="en-US" sz="1000" dirty="0"/>
              <a:t> </a:t>
            </a:r>
            <a:r>
              <a:rPr lang="en-US" sz="1000" b="1" dirty="0" err="1"/>
              <a:t>обновление</a:t>
            </a:r>
            <a:r>
              <a:rPr lang="en-US" sz="1000" dirty="0"/>
              <a:t> </a:t>
            </a:r>
            <a:r>
              <a:rPr lang="en-US" sz="1000" dirty="0" err="1"/>
              <a:t>всех</a:t>
            </a:r>
            <a:r>
              <a:rPr lang="en-US" sz="1000" dirty="0"/>
              <a:t> </a:t>
            </a:r>
            <a:r>
              <a:rPr lang="en-US" sz="1000" dirty="0" err="1"/>
              <a:t>копий</a:t>
            </a:r>
            <a:r>
              <a:rPr lang="en-US" sz="1000" dirty="0"/>
              <a:t> </a:t>
            </a:r>
            <a:r>
              <a:rPr lang="en-US" sz="1000" dirty="0" err="1"/>
              <a:t>элемента</a:t>
            </a:r>
            <a:r>
              <a:rPr lang="en-US" sz="1000" dirty="0"/>
              <a:t> </a:t>
            </a:r>
            <a:r>
              <a:rPr lang="en-US" sz="1000" dirty="0" err="1"/>
              <a:t>данных</a:t>
            </a:r>
            <a:r>
              <a:rPr lang="en-US" sz="1000" dirty="0"/>
              <a:t> в </a:t>
            </a:r>
            <a:r>
              <a:rPr lang="en-US" sz="1000" dirty="0" err="1"/>
              <a:t>случае</a:t>
            </a:r>
            <a:r>
              <a:rPr lang="en-US" sz="1000" dirty="0"/>
              <a:t> </a:t>
            </a:r>
            <a:r>
              <a:rPr lang="en-US" sz="1000" dirty="0" err="1"/>
              <a:t>записи</a:t>
            </a:r>
            <a:r>
              <a:rPr lang="en-US" sz="1000" dirty="0"/>
              <a:t> в </a:t>
            </a:r>
            <a:r>
              <a:rPr lang="en-US" sz="1000" dirty="0" err="1"/>
              <a:t>этот</a:t>
            </a:r>
            <a:r>
              <a:rPr lang="en-US" sz="1000" dirty="0"/>
              <a:t> </a:t>
            </a:r>
            <a:r>
              <a:rPr lang="en-US" sz="1000" dirty="0" err="1"/>
              <a:t>элемент</a:t>
            </a:r>
            <a:r>
              <a:rPr lang="en-US" sz="1000" dirty="0"/>
              <a:t> </a:t>
            </a:r>
            <a:r>
              <a:rPr lang="en-US" sz="1000" dirty="0" err="1"/>
              <a:t>данных</a:t>
            </a:r>
            <a:r>
              <a:rPr lang="en-US" sz="1000" dirty="0"/>
              <a:t>. </a:t>
            </a:r>
            <a:r>
              <a:rPr lang="en-US" sz="1000" dirty="0" err="1"/>
              <a:t>Этот</a:t>
            </a:r>
            <a:r>
              <a:rPr lang="en-US" sz="1000" dirty="0"/>
              <a:t> </a:t>
            </a:r>
            <a:r>
              <a:rPr lang="en-US" sz="1000" dirty="0" err="1"/>
              <a:t>тип</a:t>
            </a:r>
            <a:r>
              <a:rPr lang="en-US" sz="1000" dirty="0"/>
              <a:t> </a:t>
            </a:r>
            <a:r>
              <a:rPr lang="en-US" sz="1000" dirty="0" err="1"/>
              <a:t>протокола</a:t>
            </a:r>
            <a:r>
              <a:rPr lang="en-US" sz="1000" dirty="0"/>
              <a:t> </a:t>
            </a:r>
            <a:r>
              <a:rPr lang="en-US" sz="1000" dirty="0" err="1"/>
              <a:t>называется</a:t>
            </a:r>
            <a:r>
              <a:rPr lang="en-US" sz="1000" dirty="0"/>
              <a:t> </a:t>
            </a:r>
            <a:r>
              <a:rPr lang="en-US" sz="1000" dirty="0" err="1"/>
              <a:t>протоколом</a:t>
            </a:r>
            <a:r>
              <a:rPr lang="en-US" sz="1000" dirty="0"/>
              <a:t> </a:t>
            </a:r>
            <a:r>
              <a:rPr lang="en-US" sz="1000" i="1" dirty="0" err="1"/>
              <a:t>записи</a:t>
            </a:r>
            <a:r>
              <a:rPr lang="en-US" sz="1000" i="1" dirty="0"/>
              <a:t> с </a:t>
            </a:r>
            <a:r>
              <a:rPr lang="en-US" sz="1000" i="1" dirty="0" err="1"/>
              <a:t>обновлением</a:t>
            </a:r>
            <a:r>
              <a:rPr lang="en-US" sz="1000" i="1" dirty="0"/>
              <a:t> (write update protocol)</a:t>
            </a:r>
            <a:r>
              <a:rPr lang="en-US" sz="1000" dirty="0"/>
              <a:t> </a:t>
            </a:r>
            <a:r>
              <a:rPr lang="en-US" sz="1000" dirty="0" err="1"/>
              <a:t>или</a:t>
            </a:r>
            <a:r>
              <a:rPr lang="en-US" sz="1000" dirty="0"/>
              <a:t> </a:t>
            </a:r>
            <a:r>
              <a:rPr lang="en-US" sz="1000" dirty="0" err="1"/>
              <a:t>протоколом</a:t>
            </a:r>
            <a:r>
              <a:rPr lang="en-US" sz="1000" i="1" dirty="0"/>
              <a:t> </a:t>
            </a:r>
            <a:r>
              <a:rPr lang="en-US" sz="1000" i="1" dirty="0" err="1"/>
              <a:t>записи</a:t>
            </a:r>
            <a:r>
              <a:rPr lang="en-US" sz="1000" i="1" dirty="0"/>
              <a:t> с </a:t>
            </a:r>
            <a:r>
              <a:rPr lang="en-US" sz="1000" i="1" dirty="0" err="1"/>
              <a:t>трансляцией</a:t>
            </a:r>
            <a:r>
              <a:rPr lang="en-US" sz="1000" i="1" dirty="0"/>
              <a:t> (write broadcast protocol).</a:t>
            </a:r>
            <a:r>
              <a:rPr lang="en-US" sz="1000" dirty="0"/>
              <a:t> </a:t>
            </a:r>
            <a:r>
              <a:rPr lang="en-US" sz="1000" dirty="0" err="1"/>
              <a:t>Обычно</a:t>
            </a:r>
            <a:r>
              <a:rPr lang="en-US" sz="1000" dirty="0"/>
              <a:t> в </a:t>
            </a:r>
            <a:r>
              <a:rPr lang="en-US" sz="1000" dirty="0" err="1"/>
              <a:t>этом</a:t>
            </a:r>
            <a:r>
              <a:rPr lang="en-US" sz="1000" dirty="0"/>
              <a:t> </a:t>
            </a:r>
            <a:r>
              <a:rPr lang="en-US" sz="1000" dirty="0" err="1"/>
              <a:t>протоколе</a:t>
            </a:r>
            <a:r>
              <a:rPr lang="en-US" sz="1000" dirty="0"/>
              <a:t> </a:t>
            </a:r>
            <a:r>
              <a:rPr lang="en-US" sz="1000" dirty="0" err="1"/>
              <a:t>для</a:t>
            </a:r>
            <a:r>
              <a:rPr lang="en-US" sz="1000" dirty="0"/>
              <a:t> </a:t>
            </a:r>
            <a:r>
              <a:rPr lang="en-US" sz="1000" dirty="0" err="1"/>
              <a:t>снижения</a:t>
            </a:r>
            <a:r>
              <a:rPr lang="en-US" sz="1000" dirty="0"/>
              <a:t> </a:t>
            </a:r>
            <a:r>
              <a:rPr lang="en-US" sz="1000" dirty="0" err="1"/>
              <a:t>требований</a:t>
            </a:r>
            <a:r>
              <a:rPr lang="en-US" sz="1000" dirty="0"/>
              <a:t> к </a:t>
            </a:r>
            <a:r>
              <a:rPr lang="en-US" sz="1000" dirty="0" err="1"/>
              <a:t>полосе</a:t>
            </a:r>
            <a:r>
              <a:rPr lang="en-US" sz="1000" dirty="0"/>
              <a:t> </a:t>
            </a:r>
            <a:r>
              <a:rPr lang="en-US" sz="1000" dirty="0" err="1"/>
              <a:t>пропускания</a:t>
            </a:r>
            <a:r>
              <a:rPr lang="en-US" sz="1000" dirty="0"/>
              <a:t> </a:t>
            </a:r>
            <a:r>
              <a:rPr lang="en-US" sz="1000" dirty="0" err="1"/>
              <a:t>отслеживается</a:t>
            </a:r>
            <a:r>
              <a:rPr lang="en-US" sz="1000" dirty="0"/>
              <a:t>, </a:t>
            </a:r>
            <a:r>
              <a:rPr lang="en-US" sz="1000" dirty="0" err="1"/>
              <a:t>является</a:t>
            </a:r>
            <a:r>
              <a:rPr lang="en-US" sz="1000" dirty="0"/>
              <a:t> </a:t>
            </a:r>
            <a:r>
              <a:rPr lang="en-US" sz="1000" dirty="0" err="1"/>
              <a:t>ли</a:t>
            </a:r>
            <a:r>
              <a:rPr lang="en-US" sz="1000" dirty="0"/>
              <a:t> </a:t>
            </a:r>
            <a:r>
              <a:rPr lang="en-US" sz="1000" dirty="0" err="1"/>
              <a:t>слово</a:t>
            </a:r>
            <a:r>
              <a:rPr lang="en-US" sz="1000" dirty="0"/>
              <a:t> в </a:t>
            </a:r>
            <a:r>
              <a:rPr lang="en-US" sz="1000" dirty="0" err="1"/>
              <a:t>кэш-памяти</a:t>
            </a:r>
            <a:r>
              <a:rPr lang="en-US" sz="1000" dirty="0"/>
              <a:t> </a:t>
            </a:r>
            <a:r>
              <a:rPr lang="en-US" sz="1000" dirty="0" err="1"/>
              <a:t>разделяемым</a:t>
            </a:r>
            <a:r>
              <a:rPr lang="en-US" sz="1000" dirty="0"/>
              <a:t> </a:t>
            </a:r>
            <a:r>
              <a:rPr lang="en-US" sz="1000" dirty="0" err="1"/>
              <a:t>объектом</a:t>
            </a:r>
            <a:r>
              <a:rPr lang="en-US" sz="1000" dirty="0"/>
              <a:t>, </a:t>
            </a:r>
            <a:r>
              <a:rPr lang="en-US" sz="1000" dirty="0" err="1"/>
              <a:t>или</a:t>
            </a:r>
            <a:r>
              <a:rPr lang="en-US" sz="1000" dirty="0"/>
              <a:t> </a:t>
            </a:r>
            <a:r>
              <a:rPr lang="en-US" sz="1000" dirty="0" err="1"/>
              <a:t>нет</a:t>
            </a:r>
            <a:r>
              <a:rPr lang="en-US" sz="1000" dirty="0"/>
              <a:t>, а </a:t>
            </a:r>
            <a:r>
              <a:rPr lang="en-US" sz="1000" dirty="0" err="1"/>
              <a:t>именно</a:t>
            </a:r>
            <a:r>
              <a:rPr lang="en-US" sz="1000" dirty="0"/>
              <a:t>, </a:t>
            </a:r>
            <a:r>
              <a:rPr lang="en-US" sz="1000" dirty="0" err="1"/>
              <a:t>содержится</a:t>
            </a:r>
            <a:r>
              <a:rPr lang="en-US" sz="1000" dirty="0"/>
              <a:t> </a:t>
            </a:r>
            <a:r>
              <a:rPr lang="en-US" sz="1000" dirty="0" err="1"/>
              <a:t>ли</a:t>
            </a:r>
            <a:r>
              <a:rPr lang="en-US" sz="1000" dirty="0"/>
              <a:t> </a:t>
            </a:r>
            <a:r>
              <a:rPr lang="en-US" sz="1000" dirty="0" err="1"/>
              <a:t>оно</a:t>
            </a:r>
            <a:r>
              <a:rPr lang="en-US" sz="1000" dirty="0"/>
              <a:t> в </a:t>
            </a:r>
            <a:r>
              <a:rPr lang="en-US" sz="1000" dirty="0" err="1"/>
              <a:t>других</a:t>
            </a:r>
            <a:r>
              <a:rPr lang="en-US" sz="1000" dirty="0"/>
              <a:t> </a:t>
            </a:r>
            <a:r>
              <a:rPr lang="en-US" sz="1000" dirty="0" err="1"/>
              <a:t>кэшах</a:t>
            </a:r>
            <a:r>
              <a:rPr lang="en-US" sz="1000" dirty="0"/>
              <a:t>. </a:t>
            </a:r>
            <a:r>
              <a:rPr lang="en-US" sz="1000" dirty="0" err="1"/>
              <a:t>Если</a:t>
            </a:r>
            <a:r>
              <a:rPr lang="en-US" sz="1000" dirty="0"/>
              <a:t> </a:t>
            </a:r>
            <a:r>
              <a:rPr lang="en-US" sz="1000" dirty="0" err="1"/>
              <a:t>нет</a:t>
            </a:r>
            <a:r>
              <a:rPr lang="en-US" sz="1000" dirty="0"/>
              <a:t>, </a:t>
            </a:r>
            <a:r>
              <a:rPr lang="en-US" sz="1000" dirty="0" err="1"/>
              <a:t>то</a:t>
            </a:r>
            <a:r>
              <a:rPr lang="en-US" sz="1000" dirty="0"/>
              <a:t> </a:t>
            </a:r>
            <a:r>
              <a:rPr lang="en-US" sz="1000" dirty="0" err="1"/>
              <a:t>нет</a:t>
            </a:r>
            <a:r>
              <a:rPr lang="en-US" sz="1000" dirty="0"/>
              <a:t> </a:t>
            </a:r>
            <a:r>
              <a:rPr lang="en-US" sz="1000" dirty="0" err="1"/>
              <a:t>никакой</a:t>
            </a:r>
            <a:r>
              <a:rPr lang="en-US" sz="1000" dirty="0"/>
              <a:t> </a:t>
            </a:r>
            <a:r>
              <a:rPr lang="en-US" sz="1000" dirty="0" err="1"/>
              <a:t>необходимости</a:t>
            </a:r>
            <a:r>
              <a:rPr lang="en-US" sz="1000" dirty="0"/>
              <a:t> </a:t>
            </a:r>
            <a:r>
              <a:rPr lang="en-US" sz="1000" dirty="0" err="1"/>
              <a:t>обновлять</a:t>
            </a:r>
            <a:r>
              <a:rPr lang="en-US" sz="1000" dirty="0"/>
              <a:t> </a:t>
            </a:r>
            <a:r>
              <a:rPr lang="en-US" sz="1000" dirty="0" err="1"/>
              <a:t>другой</a:t>
            </a:r>
            <a:r>
              <a:rPr lang="en-US" sz="1000" dirty="0"/>
              <a:t> </a:t>
            </a:r>
            <a:r>
              <a:rPr lang="en-US" sz="1000" dirty="0" err="1"/>
              <a:t>кэш</a:t>
            </a:r>
            <a:r>
              <a:rPr lang="en-US" sz="1000" dirty="0"/>
              <a:t> </a:t>
            </a:r>
            <a:r>
              <a:rPr lang="en-US" sz="1000" dirty="0" err="1"/>
              <a:t>или</a:t>
            </a:r>
            <a:r>
              <a:rPr lang="en-US" sz="1000" dirty="0"/>
              <a:t> </a:t>
            </a:r>
            <a:r>
              <a:rPr lang="en-US" sz="1000" dirty="0" err="1"/>
              <a:t>транслировать</a:t>
            </a:r>
            <a:r>
              <a:rPr lang="en-US" sz="1000" dirty="0"/>
              <a:t> в </a:t>
            </a:r>
            <a:r>
              <a:rPr lang="en-US" sz="1000" dirty="0" err="1"/>
              <a:t>него</a:t>
            </a:r>
            <a:r>
              <a:rPr lang="en-US" sz="1000" dirty="0"/>
              <a:t> </a:t>
            </a:r>
            <a:r>
              <a:rPr lang="en-US" sz="1000" dirty="0" err="1"/>
              <a:t>обновленные</a:t>
            </a:r>
            <a:r>
              <a:rPr lang="en-US" sz="1000" dirty="0"/>
              <a:t> </a:t>
            </a:r>
            <a:r>
              <a:rPr lang="en-US" sz="1000" dirty="0" err="1"/>
              <a:t>данные</a:t>
            </a:r>
            <a:r>
              <a:rPr lang="en-US" sz="1000" dirty="0"/>
              <a:t>. 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1000"/>
              <a:buNone/>
            </a:pPr>
            <a:r>
              <a:rPr lang="en-US" sz="1000" dirty="0" err="1"/>
              <a:t>Эти</a:t>
            </a:r>
            <a:r>
              <a:rPr lang="en-US" sz="1000" dirty="0"/>
              <a:t> </a:t>
            </a:r>
            <a:r>
              <a:rPr lang="en-US" sz="1000" dirty="0" err="1"/>
              <a:t>два</a:t>
            </a:r>
            <a:r>
              <a:rPr lang="en-US" sz="1000" dirty="0"/>
              <a:t> </a:t>
            </a:r>
            <a:r>
              <a:rPr lang="en-US" sz="1000" dirty="0" err="1"/>
              <a:t>альтернативных</a:t>
            </a:r>
            <a:r>
              <a:rPr lang="en-US" sz="1000" dirty="0"/>
              <a:t> </a:t>
            </a:r>
            <a:r>
              <a:rPr lang="en-US" sz="1000" dirty="0" err="1"/>
              <a:t>метода</a:t>
            </a:r>
            <a:r>
              <a:rPr lang="en-US" sz="1000" dirty="0"/>
              <a:t> </a:t>
            </a:r>
            <a:r>
              <a:rPr lang="en-US" sz="1000" dirty="0" err="1"/>
              <a:t>имеют</a:t>
            </a:r>
            <a:r>
              <a:rPr lang="en-US" sz="1000" dirty="0"/>
              <a:t> </a:t>
            </a:r>
            <a:r>
              <a:rPr lang="en-US" sz="1000" dirty="0" err="1"/>
              <a:t>много</a:t>
            </a:r>
            <a:r>
              <a:rPr lang="en-US" sz="1000" dirty="0"/>
              <a:t> </a:t>
            </a:r>
            <a:r>
              <a:rPr lang="en-US" sz="1000" dirty="0" err="1"/>
              <a:t>общего</a:t>
            </a:r>
            <a:r>
              <a:rPr lang="en-US" sz="1000" dirty="0"/>
              <a:t> с </a:t>
            </a:r>
            <a:r>
              <a:rPr lang="en-US" sz="1000" dirty="0" err="1"/>
              <a:t>методами</a:t>
            </a:r>
            <a:r>
              <a:rPr lang="en-US" sz="1000" dirty="0"/>
              <a:t> </a:t>
            </a:r>
            <a:r>
              <a:rPr lang="en-US" sz="1000" dirty="0" err="1"/>
              <a:t>работы</a:t>
            </a:r>
            <a:r>
              <a:rPr lang="en-US" sz="1000" dirty="0"/>
              <a:t> </a:t>
            </a:r>
            <a:r>
              <a:rPr lang="en-US" sz="1000" dirty="0" err="1"/>
              <a:t>кэш-памяти</a:t>
            </a:r>
            <a:r>
              <a:rPr lang="en-US" sz="1000" dirty="0"/>
              <a:t> </a:t>
            </a:r>
            <a:r>
              <a:rPr lang="en-US" sz="1000" b="1" dirty="0" err="1"/>
              <a:t>со</a:t>
            </a:r>
            <a:r>
              <a:rPr lang="en-US" sz="1000" b="1" dirty="0"/>
              <a:t> </a:t>
            </a:r>
            <a:r>
              <a:rPr lang="en-US" sz="1000" b="1" dirty="0" err="1"/>
              <a:t>сквозной</a:t>
            </a:r>
            <a:r>
              <a:rPr lang="en-US" sz="1000" b="1" dirty="0"/>
              <a:t> </a:t>
            </a:r>
            <a:r>
              <a:rPr lang="en-US" sz="1000" b="1" dirty="0" err="1"/>
              <a:t>записью</a:t>
            </a:r>
            <a:r>
              <a:rPr lang="en-US" sz="1000" b="1" dirty="0"/>
              <a:t> и с </a:t>
            </a:r>
            <a:r>
              <a:rPr lang="en-US" sz="1000" b="1" dirty="0" err="1"/>
              <a:t>записью</a:t>
            </a:r>
            <a:r>
              <a:rPr lang="en-US" sz="1000" b="1" dirty="0"/>
              <a:t> с </a:t>
            </a:r>
            <a:r>
              <a:rPr lang="en-US" sz="1000" b="1" dirty="0" err="1"/>
              <a:t>обратным</a:t>
            </a:r>
            <a:r>
              <a:rPr lang="en-US" sz="1000" b="1" dirty="0"/>
              <a:t> </a:t>
            </a:r>
            <a:r>
              <a:rPr lang="en-US" sz="1000" b="1" dirty="0" err="1"/>
              <a:t>копированием</a:t>
            </a:r>
            <a:r>
              <a:rPr lang="en-US" sz="1000" dirty="0"/>
              <a:t>. </a:t>
            </a:r>
            <a:endParaRPr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layout with centered title and subtitle placeholders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4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4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lvl="1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lvl="2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lvl="3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lvl="4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lvl="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lvl="6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lvl="7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lvl="8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18" name="Google Shape;18;p24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4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24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 marL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2pPr>
            <a:lvl3pPr marL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3pPr>
            <a:lvl4pPr marL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4pPr>
            <a:lvl5pPr marL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5pPr>
            <a:lvl6pPr marL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6pPr>
            <a:lvl7pPr marL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7pPr>
            <a:lvl8pPr marL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8pPr>
            <a:lvl9pPr marL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" type="tx">
  <p:cSld name="TITLE_AND_BODY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2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2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24" name="Google Shape;24;p25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25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25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 marL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2pPr>
            <a:lvl3pPr marL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3pPr>
            <a:lvl4pPr marL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4pPr>
            <a:lvl5pPr marL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5pPr>
            <a:lvl6pPr marL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6pPr>
            <a:lvl7pPr marL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7pPr>
            <a:lvl8pPr marL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8pPr>
            <a:lvl9pPr marL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bject  only" type="objOnly">
  <p:cSld name="OBJECT_ONLY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26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26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26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 marL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2pPr>
            <a:lvl3pPr marL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3pPr>
            <a:lvl4pPr marL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4pPr>
            <a:lvl5pPr marL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5pPr>
            <a:lvl6pPr marL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6pPr>
            <a:lvl7pPr marL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7pPr>
            <a:lvl8pPr marL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8pPr>
            <a:lvl9pPr marL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text on left, text on right" type="twoColTx">
  <p:cSld name="TITLE_AND_TWO_COLUMNS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27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27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27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 marL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2pPr>
            <a:lvl3pPr marL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3pPr>
            <a:lvl4pPr marL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4pPr>
            <a:lvl5pPr marL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5pPr>
            <a:lvl6pPr marL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6pPr>
            <a:lvl7pPr marL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7pPr>
            <a:lvl8pPr marL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8pPr>
            <a:lvl9pPr marL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2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Google Shape;12;p23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Google Shape;13;p23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" name="Google Shape;14;p23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>
              <a:solidFill>
                <a:srgbClr val="000000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1"/>
          <p:cNvSpPr txBox="1">
            <a:spLocks noGrp="1"/>
          </p:cNvSpPr>
          <p:nvPr>
            <p:ph type="ctrTitle"/>
          </p:nvPr>
        </p:nvSpPr>
        <p:spPr>
          <a:xfrm>
            <a:off x="685800" y="1426600"/>
            <a:ext cx="7772400" cy="217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Arial"/>
              <a:buNone/>
            </a:pPr>
            <a:r>
              <a:rPr lang="en-US" sz="4000"/>
              <a:t>Алгоритм MESI </a:t>
            </a:r>
            <a:endParaRPr sz="4000"/>
          </a:p>
          <a:p>
            <a:pPr marL="457200" lvl="0" indent="-482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Char char="-"/>
            </a:pPr>
            <a:r>
              <a:rPr lang="en-US" sz="4000"/>
              <a:t>поддержание </a:t>
            </a:r>
            <a:r>
              <a:rPr lang="en-US" sz="4000" b="0" i="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когерентности КЭШ-памяти </a:t>
            </a:r>
            <a:endParaRPr/>
          </a:p>
        </p:txBody>
      </p:sp>
      <p:sp>
        <p:nvSpPr>
          <p:cNvPr id="40" name="Google Shape;40;p1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dirty="0" err="1"/>
              <a:t>Лекция</a:t>
            </a:r>
            <a:r>
              <a:rPr lang="en-US" dirty="0"/>
              <a:t> 1</a:t>
            </a:r>
            <a:r>
              <a:rPr lang="ru-RU" dirty="0"/>
              <a:t>2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Курс</a:t>
            </a:r>
            <a:r>
              <a:rPr lang="en-US" sz="32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«БЭВМ»</a:t>
            </a:r>
            <a:endParaRPr dirty="0"/>
          </a:p>
          <a:p>
            <a:pPr marL="0" marR="0" lvl="0" indent="0" algn="ctr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Автор</a:t>
            </a:r>
            <a:r>
              <a:rPr lang="en-US" sz="32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 Смирнова</a:t>
            </a:r>
            <a:r>
              <a:rPr lang="en-US" dirty="0"/>
              <a:t> </a:t>
            </a:r>
            <a:r>
              <a:rPr lang="en-US" sz="32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Е.В.</a:t>
            </a:r>
            <a:endParaRPr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1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7064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lang="en-US" sz="36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Запись с аннулированием</a:t>
            </a:r>
            <a:endParaRPr/>
          </a:p>
        </p:txBody>
      </p:sp>
      <p:sp>
        <p:nvSpPr>
          <p:cNvPr id="136" name="Google Shape;136;p10"/>
          <p:cNvSpPr txBox="1">
            <a:spLocks noGrp="1"/>
          </p:cNvSpPr>
          <p:nvPr>
            <p:ph type="body" idx="1"/>
          </p:nvPr>
        </p:nvSpPr>
        <p:spPr>
          <a:xfrm>
            <a:off x="457200" y="2133600"/>
            <a:ext cx="8229600" cy="3992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Промах</a:t>
            </a:r>
            <a:r>
              <a:rPr lang="en-US" sz="32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2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кэш-памяти</a:t>
            </a:r>
            <a:r>
              <a:rPr lang="en-US" sz="32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2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вызывает</a:t>
            </a:r>
            <a:r>
              <a:rPr lang="en-US" sz="32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2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выборку</a:t>
            </a:r>
            <a:r>
              <a:rPr lang="en-US" sz="32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2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новой</a:t>
            </a:r>
            <a:r>
              <a:rPr lang="en-US" sz="32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2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копии</a:t>
            </a:r>
            <a:r>
              <a:rPr lang="en-US" sz="32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2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данных</a:t>
            </a:r>
            <a:r>
              <a:rPr lang="en-US" sz="32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lang="ru-RU" sz="32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endParaRPr dirty="0"/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процессор</a:t>
            </a:r>
            <a:r>
              <a:rPr lang="en-US" sz="32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2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должен</a:t>
            </a:r>
            <a:r>
              <a:rPr lang="en-US" sz="32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2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иметь</a:t>
            </a:r>
            <a:r>
              <a:rPr lang="en-US" sz="32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200" b="0" i="1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достоверную</a:t>
            </a:r>
            <a:r>
              <a:rPr lang="en-US" sz="3200" b="0" i="1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(valid)</a:t>
            </a:r>
            <a:r>
              <a:rPr lang="en-US" sz="32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2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копию</a:t>
            </a:r>
            <a:r>
              <a:rPr lang="en-US" sz="32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2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данных</a:t>
            </a:r>
            <a:r>
              <a:rPr lang="en-US" sz="32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в </a:t>
            </a:r>
            <a:r>
              <a:rPr lang="en-US" sz="32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своем</a:t>
            </a:r>
            <a:r>
              <a:rPr lang="en-US" sz="32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2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кэше</a:t>
            </a:r>
            <a:endParaRPr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7" name="Google Shape;147;p12"/>
          <p:cNvGrpSpPr/>
          <p:nvPr/>
        </p:nvGrpSpPr>
        <p:grpSpPr>
          <a:xfrm>
            <a:off x="449262" y="667544"/>
            <a:ext cx="8245475" cy="5522912"/>
            <a:chOff x="272" y="151"/>
            <a:chExt cx="3024" cy="1584"/>
          </a:xfrm>
        </p:grpSpPr>
        <p:cxnSp>
          <p:nvCxnSpPr>
            <p:cNvPr id="148" name="Google Shape;148;p12"/>
            <p:cNvCxnSpPr/>
            <p:nvPr/>
          </p:nvCxnSpPr>
          <p:spPr>
            <a:xfrm rot="10800000">
              <a:off x="2288" y="871"/>
              <a:ext cx="144" cy="288"/>
            </a:xfrm>
            <a:prstGeom prst="bentConnector2">
              <a:avLst/>
            </a:prstGeom>
            <a:solidFill>
              <a:srgbClr val="FFFFFF"/>
            </a:solidFill>
            <a:ln w="28575" cap="flat" cmpd="sng">
              <a:solidFill>
                <a:schemeClr val="dk1"/>
              </a:solidFill>
              <a:prstDash val="solid"/>
              <a:miter lim="800000"/>
              <a:headEnd type="none" w="med" len="med"/>
              <a:tailEnd type="none" w="med" len="med"/>
            </a:ln>
          </p:spPr>
        </p:cxnSp>
        <p:cxnSp>
          <p:nvCxnSpPr>
            <p:cNvPr id="149" name="Google Shape;149;p12"/>
            <p:cNvCxnSpPr/>
            <p:nvPr/>
          </p:nvCxnSpPr>
          <p:spPr>
            <a:xfrm rot="10800000" flipH="1">
              <a:off x="2144" y="871"/>
              <a:ext cx="144" cy="288"/>
            </a:xfrm>
            <a:prstGeom prst="bentConnector2">
              <a:avLst/>
            </a:prstGeom>
            <a:solidFill>
              <a:srgbClr val="FFFFFF"/>
            </a:solidFill>
            <a:ln w="28575" cap="flat" cmpd="sng">
              <a:solidFill>
                <a:schemeClr val="dk1"/>
              </a:solidFill>
              <a:prstDash val="solid"/>
              <a:miter lim="800000"/>
              <a:headEnd type="none" w="med" len="med"/>
              <a:tailEnd type="none" w="med" len="med"/>
            </a:ln>
          </p:spPr>
        </p:cxnSp>
        <p:cxnSp>
          <p:nvCxnSpPr>
            <p:cNvPr id="150" name="Google Shape;150;p12"/>
            <p:cNvCxnSpPr/>
            <p:nvPr/>
          </p:nvCxnSpPr>
          <p:spPr>
            <a:xfrm rot="-5400000">
              <a:off x="2000" y="1158"/>
              <a:ext cx="576" cy="1"/>
            </a:xfrm>
            <a:prstGeom prst="straightConnector1">
              <a:avLst/>
            </a:prstGeom>
            <a:solidFill>
              <a:srgbClr val="FFFFFF"/>
            </a:solidFill>
            <a:ln w="28575" cap="flat" cmpd="sng">
              <a:solidFill>
                <a:schemeClr val="dk1"/>
              </a:solidFill>
              <a:prstDash val="solid"/>
              <a:miter lim="800000"/>
              <a:headEnd type="none" w="med" len="med"/>
              <a:tailEnd type="none" w="med" len="med"/>
            </a:ln>
          </p:spPr>
        </p:cxnSp>
        <p:cxnSp>
          <p:nvCxnSpPr>
            <p:cNvPr id="151" name="Google Shape;151;p12"/>
            <p:cNvCxnSpPr/>
            <p:nvPr/>
          </p:nvCxnSpPr>
          <p:spPr>
            <a:xfrm rot="-5400000">
              <a:off x="632" y="942"/>
              <a:ext cx="144" cy="1"/>
            </a:xfrm>
            <a:prstGeom prst="straightConnector1">
              <a:avLst/>
            </a:prstGeom>
            <a:solidFill>
              <a:srgbClr val="FFFFFF"/>
            </a:solidFill>
            <a:ln w="28575" cap="flat" cmpd="sng">
              <a:solidFill>
                <a:schemeClr val="dk1"/>
              </a:solidFill>
              <a:prstDash val="solid"/>
              <a:miter lim="800000"/>
              <a:headEnd type="none" w="med" len="med"/>
              <a:tailEnd type="none" w="med" len="med"/>
            </a:ln>
          </p:spPr>
        </p:cxnSp>
        <p:cxnSp>
          <p:nvCxnSpPr>
            <p:cNvPr id="152" name="Google Shape;152;p12"/>
            <p:cNvCxnSpPr/>
            <p:nvPr/>
          </p:nvCxnSpPr>
          <p:spPr>
            <a:xfrm rot="5400000" flipH="1">
              <a:off x="1820" y="115"/>
              <a:ext cx="144" cy="792"/>
            </a:xfrm>
            <a:prstGeom prst="bentConnector3">
              <a:avLst>
                <a:gd name="adj1" fmla="val 32901"/>
              </a:avLst>
            </a:prstGeom>
            <a:solidFill>
              <a:srgbClr val="FFFFFF"/>
            </a:solidFill>
            <a:ln w="28575" cap="flat" cmpd="sng">
              <a:solidFill>
                <a:schemeClr val="dk1"/>
              </a:solidFill>
              <a:prstDash val="solid"/>
              <a:miter lim="800000"/>
              <a:headEnd type="none" w="med" len="med"/>
              <a:tailEnd type="none" w="med" len="med"/>
            </a:ln>
          </p:spPr>
        </p:cxnSp>
        <p:cxnSp>
          <p:nvCxnSpPr>
            <p:cNvPr id="153" name="Google Shape;153;p12"/>
            <p:cNvCxnSpPr/>
            <p:nvPr/>
          </p:nvCxnSpPr>
          <p:spPr>
            <a:xfrm rot="-5400000">
              <a:off x="1028" y="115"/>
              <a:ext cx="144" cy="792"/>
            </a:xfrm>
            <a:prstGeom prst="bentConnector3">
              <a:avLst>
                <a:gd name="adj1" fmla="val 38972"/>
              </a:avLst>
            </a:prstGeom>
            <a:solidFill>
              <a:srgbClr val="FFFFFF"/>
            </a:solidFill>
            <a:ln w="28575" cap="flat" cmpd="sng">
              <a:solidFill>
                <a:schemeClr val="dk1"/>
              </a:solidFill>
              <a:prstDash val="solid"/>
              <a:miter lim="800000"/>
              <a:headEnd type="none" w="med" len="med"/>
              <a:tailEnd type="none" w="med" len="med"/>
            </a:ln>
          </p:spPr>
        </p:cxnSp>
        <p:sp>
          <p:nvSpPr>
            <p:cNvPr id="154" name="Google Shape;154;p12"/>
            <p:cNvSpPr/>
            <p:nvPr/>
          </p:nvSpPr>
          <p:spPr>
            <a:xfrm>
              <a:off x="1064" y="151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500"/>
                <a:buFont typeface="Arial"/>
                <a:buNone/>
              </a:pPr>
              <a:r>
                <a:rPr lang="en-US" sz="15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Протоколы </a:t>
              </a:r>
              <a:endParaRPr/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500"/>
                <a:buFont typeface="Arial"/>
                <a:buNone/>
              </a:pPr>
              <a:r>
                <a:rPr lang="en-US" sz="15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поддержания  когерентности </a:t>
              </a:r>
              <a:endParaRPr/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500"/>
                <a:buFont typeface="Arial"/>
                <a:buNone/>
              </a:pPr>
              <a:r>
                <a:rPr lang="en-US" sz="15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кэш</a:t>
              </a:r>
              <a:endParaRPr/>
            </a:p>
          </p:txBody>
        </p:sp>
        <p:sp>
          <p:nvSpPr>
            <p:cNvPr id="155" name="Google Shape;155;p12"/>
            <p:cNvSpPr/>
            <p:nvPr/>
          </p:nvSpPr>
          <p:spPr>
            <a:xfrm>
              <a:off x="272" y="583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000"/>
                <a:buFont typeface="Arial"/>
                <a:buNone/>
              </a:pPr>
              <a:r>
                <a:rPr lang="en-US" sz="20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Запись </a:t>
              </a:r>
              <a:endParaRPr/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000"/>
                <a:buFont typeface="Arial"/>
                <a:buNone/>
              </a:pPr>
              <a:r>
                <a:rPr lang="en-US" sz="20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с аннулированием</a:t>
              </a:r>
              <a:endParaRPr/>
            </a:p>
          </p:txBody>
        </p:sp>
        <p:sp>
          <p:nvSpPr>
            <p:cNvPr id="156" name="Google Shape;156;p12"/>
            <p:cNvSpPr/>
            <p:nvPr/>
          </p:nvSpPr>
          <p:spPr>
            <a:xfrm>
              <a:off x="1856" y="583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000"/>
                <a:buFont typeface="Arial"/>
                <a:buNone/>
              </a:pPr>
              <a:r>
                <a:rPr lang="en-US" sz="20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Запись </a:t>
              </a:r>
              <a:endParaRPr/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000"/>
                <a:buFont typeface="Arial"/>
                <a:buNone/>
              </a:pPr>
              <a:r>
                <a:rPr lang="en-US" sz="20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с обновлением</a:t>
              </a:r>
              <a:endParaRPr/>
            </a:p>
          </p:txBody>
        </p:sp>
        <p:sp>
          <p:nvSpPr>
            <p:cNvPr id="157" name="Google Shape;157;p12"/>
            <p:cNvSpPr/>
            <p:nvPr/>
          </p:nvSpPr>
          <p:spPr>
            <a:xfrm>
              <a:off x="272" y="1015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000"/>
                <a:buFont typeface="Arial"/>
                <a:buNone/>
              </a:pPr>
              <a:r>
                <a:rPr lang="en-US" sz="20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Запись </a:t>
              </a:r>
              <a:endParaRPr/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000"/>
                <a:buFont typeface="Arial"/>
                <a:buNone/>
              </a:pPr>
              <a:r>
                <a:rPr lang="en-US" sz="20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с обратным</a:t>
              </a:r>
              <a:endParaRPr/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000"/>
                <a:buFont typeface="Arial"/>
                <a:buNone/>
              </a:pPr>
              <a:r>
                <a:rPr lang="en-US" sz="20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копированием</a:t>
              </a:r>
              <a:endParaRPr/>
            </a:p>
          </p:txBody>
        </p:sp>
        <p:sp>
          <p:nvSpPr>
            <p:cNvPr id="158" name="Google Shape;158;p12"/>
            <p:cNvSpPr/>
            <p:nvPr/>
          </p:nvSpPr>
          <p:spPr>
            <a:xfrm>
              <a:off x="1856" y="1447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000"/>
                <a:buFont typeface="Arial"/>
                <a:buNone/>
              </a:pPr>
              <a:r>
                <a:rPr lang="en-US" sz="20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Сквозная запись</a:t>
              </a:r>
              <a:endParaRPr/>
            </a:p>
          </p:txBody>
        </p:sp>
        <p:sp>
          <p:nvSpPr>
            <p:cNvPr id="159" name="Google Shape;159;p12"/>
            <p:cNvSpPr/>
            <p:nvPr/>
          </p:nvSpPr>
          <p:spPr>
            <a:xfrm>
              <a:off x="1280" y="1015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000"/>
                <a:buFont typeface="Arial"/>
                <a:buNone/>
              </a:pPr>
              <a:r>
                <a:rPr lang="en-US" sz="20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Write update </a:t>
              </a:r>
              <a:endParaRPr/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000"/>
                <a:buFont typeface="Arial"/>
                <a:buNone/>
              </a:pPr>
              <a:r>
                <a:rPr lang="en-US" sz="20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protocol</a:t>
              </a:r>
              <a:endParaRPr/>
            </a:p>
          </p:txBody>
        </p:sp>
        <p:sp>
          <p:nvSpPr>
            <p:cNvPr id="160" name="Google Shape;160;p12"/>
            <p:cNvSpPr/>
            <p:nvPr/>
          </p:nvSpPr>
          <p:spPr>
            <a:xfrm>
              <a:off x="2432" y="1015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000"/>
                <a:buFont typeface="Arial"/>
                <a:buNone/>
              </a:pPr>
              <a:r>
                <a:rPr lang="en-US" sz="20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Write broadcast </a:t>
              </a:r>
              <a:endParaRPr/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000"/>
                <a:buFont typeface="Arial"/>
                <a:buNone/>
              </a:pPr>
              <a:r>
                <a:rPr lang="en-US" sz="20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protocol</a:t>
              </a:r>
              <a:endParaRPr/>
            </a:p>
          </p:txBody>
        </p:sp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1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6334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None/>
            </a:pPr>
            <a:r>
              <a:rPr lang="en-US" sz="2400" b="0" i="0" u="none" dirty="0" err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Реализация</a:t>
            </a:r>
            <a:r>
              <a:rPr lang="en-US" sz="2400" b="0" i="0" u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0" i="0" u="none" dirty="0" err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протокол</a:t>
            </a:r>
            <a:r>
              <a:rPr lang="ru-RU" sz="2400" b="0" i="0" u="none" dirty="0" err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ов</a:t>
            </a:r>
            <a:r>
              <a:rPr lang="en-US" sz="2400" b="0" i="0" u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0" i="0" u="none" dirty="0" err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записи</a:t>
            </a:r>
            <a:r>
              <a:rPr lang="en-US" sz="2400" b="0" i="0" u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с </a:t>
            </a:r>
            <a:r>
              <a:rPr lang="en-US" sz="2400" b="0" i="0" u="none" dirty="0" err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аннулированием</a:t>
            </a:r>
            <a:r>
              <a:rPr lang="en-US" sz="2400" b="0" i="0" u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и </a:t>
            </a:r>
            <a:r>
              <a:rPr lang="en-US" sz="2400" b="0" i="0" u="none" dirty="0" err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записи</a:t>
            </a:r>
            <a:r>
              <a:rPr lang="en-US" sz="2400" b="0" i="0" u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с </a:t>
            </a:r>
            <a:r>
              <a:rPr lang="en-US" sz="2400" b="0" i="0" u="none" dirty="0" err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обновлением</a:t>
            </a:r>
            <a:r>
              <a:rPr lang="en-US" sz="2400" b="0" i="0" u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0" i="0" u="none" dirty="0" err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данных</a:t>
            </a:r>
            <a:r>
              <a:rPr lang="en-US" sz="2400" b="0" i="0" u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:</a:t>
            </a:r>
            <a:endParaRPr dirty="0"/>
          </a:p>
        </p:txBody>
      </p:sp>
      <p:sp>
        <p:nvSpPr>
          <p:cNvPr id="166" name="Google Shape;166;p13"/>
          <p:cNvSpPr txBox="1">
            <a:spLocks noGrp="1"/>
          </p:cNvSpPr>
          <p:nvPr>
            <p:ph type="body" idx="1"/>
          </p:nvPr>
        </p:nvSpPr>
        <p:spPr>
          <a:xfrm>
            <a:off x="457200" y="1196975"/>
            <a:ext cx="8229600" cy="4929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Использование</a:t>
            </a:r>
            <a:r>
              <a:rPr lang="en-US" sz="2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механизма</a:t>
            </a:r>
            <a:r>
              <a:rPr lang="en-US" sz="2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шины</a:t>
            </a:r>
            <a:r>
              <a:rPr lang="en-US" sz="2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endParaRPr lang="ru-RU" sz="28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sz="2400" dirty="0"/>
          </a:p>
          <a:p>
            <a:pPr marL="342900" marR="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ru-RU" sz="2400" dirty="0"/>
              <a:t>д</a:t>
            </a:r>
            <a:r>
              <a:rPr lang="en-US" sz="24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ля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выполнения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операции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процессор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r>
              <a:rPr lang="en-US" sz="24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захватывает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шину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и </a:t>
            </a:r>
            <a:r>
              <a:rPr lang="en-US" sz="24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транслирует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по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ней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адрес</a:t>
            </a:r>
            <a:endParaRPr sz="2400" dirty="0"/>
          </a:p>
          <a:p>
            <a:pPr marL="342900" marR="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ru-RU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в</a:t>
            </a:r>
            <a:r>
              <a:rPr lang="en-US" sz="24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се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процессоры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непрерывно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наблюдают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за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шиной</a:t>
            </a:r>
            <a:endParaRPr sz="2400" dirty="0"/>
          </a:p>
          <a:p>
            <a:pPr marL="342900" marR="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ru-RU" sz="2400" dirty="0"/>
              <a:t>с</a:t>
            </a:r>
            <a:r>
              <a:rPr lang="en-US" sz="24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оответствующие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адресу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данные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в </a:t>
            </a:r>
            <a:r>
              <a:rPr lang="en-US" sz="24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кэше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либо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аннулируются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24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либо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обновляются</a:t>
            </a:r>
            <a:endParaRPr sz="2400" dirty="0"/>
          </a:p>
          <a:p>
            <a:pPr marL="342900" marR="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ru-RU" sz="2400" dirty="0"/>
              <a:t>д</a:t>
            </a:r>
            <a:r>
              <a:rPr lang="en-US" sz="24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оступ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к </a:t>
            </a:r>
            <a:r>
              <a:rPr lang="en-US" sz="24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шине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строго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регламентируется</a:t>
            </a:r>
            <a:endParaRPr sz="2400" dirty="0"/>
          </a:p>
          <a:p>
            <a:pPr marL="342900" marR="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ru-RU" sz="2400" dirty="0"/>
              <a:t>с</a:t>
            </a:r>
            <a:r>
              <a:rPr lang="en-US" sz="24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трогая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последовательность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выполнения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записей</a:t>
            </a:r>
            <a:endParaRPr sz="24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14"/>
          <p:cNvSpPr txBox="1">
            <a:spLocks noGrp="1"/>
          </p:cNvSpPr>
          <p:nvPr>
            <p:ph type="title" idx="4294967295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Arial"/>
              <a:buNone/>
            </a:pPr>
            <a:r>
              <a:rPr lang="en-US"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Промах кэш-памяти</a:t>
            </a:r>
            <a:endParaRPr/>
          </a:p>
        </p:txBody>
      </p:sp>
      <p:sp>
        <p:nvSpPr>
          <p:cNvPr id="172" name="Google Shape;172;p14"/>
          <p:cNvSpPr txBox="1">
            <a:spLocks noGrp="1"/>
          </p:cNvSpPr>
          <p:nvPr>
            <p:ph type="body" idx="4294967295"/>
          </p:nvPr>
        </p:nvSpPr>
        <p:spPr>
          <a:xfrm>
            <a:off x="457200" y="1600200"/>
            <a:ext cx="4038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b="1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Сквозная</a:t>
            </a:r>
            <a:r>
              <a:rPr lang="en-US" sz="28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b="1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запись</a:t>
            </a:r>
            <a:endParaRPr b="1" dirty="0"/>
          </a:p>
          <a:p>
            <a:pPr marL="342900" marR="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Последнее</a:t>
            </a:r>
            <a:r>
              <a:rPr lang="en-US" sz="2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записанное</a:t>
            </a:r>
            <a:r>
              <a:rPr lang="en-US" sz="2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значение</a:t>
            </a:r>
            <a:r>
              <a:rPr lang="en-US" sz="2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может</a:t>
            </a:r>
            <a:r>
              <a:rPr lang="en-US" sz="2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быть</a:t>
            </a:r>
            <a:r>
              <a:rPr lang="en-US" sz="2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выбрано</a:t>
            </a:r>
            <a:r>
              <a:rPr lang="en-US" sz="2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из</a:t>
            </a:r>
            <a:r>
              <a:rPr lang="en-US" sz="2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основной</a:t>
            </a:r>
            <a:r>
              <a:rPr lang="en-US" sz="2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памяти</a:t>
            </a:r>
            <a:endParaRPr dirty="0"/>
          </a:p>
        </p:txBody>
      </p:sp>
      <p:sp>
        <p:nvSpPr>
          <p:cNvPr id="173" name="Google Shape;173;p14"/>
          <p:cNvSpPr txBox="1">
            <a:spLocks noGrp="1"/>
          </p:cNvSpPr>
          <p:nvPr>
            <p:ph type="body" idx="4294967295"/>
          </p:nvPr>
        </p:nvSpPr>
        <p:spPr>
          <a:xfrm>
            <a:off x="4648200" y="1600200"/>
            <a:ext cx="4038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b="1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Запись</a:t>
            </a:r>
            <a:r>
              <a:rPr lang="en-US" sz="28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с </a:t>
            </a:r>
            <a:r>
              <a:rPr lang="en-US" sz="2800" b="1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обратным</a:t>
            </a:r>
            <a:r>
              <a:rPr lang="en-US" sz="28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b="1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копированием</a:t>
            </a:r>
            <a:endParaRPr b="1" dirty="0"/>
          </a:p>
          <a:p>
            <a:pPr marL="342900" marR="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Каждый</a:t>
            </a:r>
            <a:r>
              <a:rPr lang="en-US" sz="2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процессор</a:t>
            </a:r>
            <a:r>
              <a:rPr lang="en-US" sz="2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наблюдает</a:t>
            </a:r>
            <a:r>
              <a:rPr lang="en-US" sz="2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и </a:t>
            </a:r>
            <a:r>
              <a:rPr lang="en-US" sz="28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контролирует</a:t>
            </a:r>
            <a:r>
              <a:rPr lang="en-US" sz="2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адреса</a:t>
            </a:r>
            <a:r>
              <a:rPr lang="en-US" sz="2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на</a:t>
            </a:r>
            <a:r>
              <a:rPr lang="en-US" sz="2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шине</a:t>
            </a:r>
            <a:endParaRPr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1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777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Arial"/>
              <a:buNone/>
            </a:pPr>
            <a:r>
              <a:rPr lang="en-US" sz="3600" b="0" i="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Стратегия управления кэш-памятью</a:t>
            </a:r>
            <a:endParaRPr/>
          </a:p>
        </p:txBody>
      </p:sp>
      <p:sp>
        <p:nvSpPr>
          <p:cNvPr id="179" name="Google Shape;179;p1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выбор метода отображения основной памяти в кэше; 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ts val="32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</a:rPr>
              <a:t>алгоритмы взаимодействия между медленной основной и быстрой кэш-памятью</a:t>
            </a:r>
            <a:r>
              <a:rPr lang="en-US"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; 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выбор стратегии замещения информации в кэше.</a:t>
            </a:r>
            <a:endParaRPr/>
          </a:p>
          <a:p>
            <a:pPr marL="342900" marR="0" lvl="0" indent="-1397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1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Arial"/>
              <a:buNone/>
            </a:pPr>
            <a:r>
              <a:rPr lang="en-US" sz="3600" b="0" i="0" u="none" dirty="0" err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Реализация</a:t>
            </a:r>
            <a:r>
              <a:rPr lang="en-US" sz="3600" b="0" i="0" u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600" b="0" i="0" u="none" dirty="0" err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процесса</a:t>
            </a:r>
            <a:r>
              <a:rPr lang="en-US" sz="3600" b="0" i="0" u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600" b="0" i="0" u="none" dirty="0" err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наблюдения</a:t>
            </a:r>
            <a:r>
              <a:rPr lang="en-US" sz="3600" b="0" i="0" u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600" b="0" i="0" u="none" dirty="0" err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за</a:t>
            </a:r>
            <a:r>
              <a:rPr lang="en-US" sz="3600" b="0" i="0" u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600" b="0" i="0" u="none" dirty="0" err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когерентностью</a:t>
            </a:r>
            <a:r>
              <a:rPr lang="en-US" sz="3600" b="0" i="0" u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r>
              <a:rPr lang="en-US" sz="3200" b="0" i="0" u="none" dirty="0" err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кэш-памяти</a:t>
            </a:r>
            <a:r>
              <a:rPr lang="ru-RU" sz="3600" b="0" i="0" u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ru-RU" sz="3600" dirty="0"/>
              <a:t>в </a:t>
            </a:r>
            <a:r>
              <a:rPr lang="en-US" sz="3600" dirty="0" err="1"/>
              <a:t>zSeries</a:t>
            </a:r>
            <a:endParaRPr dirty="0"/>
          </a:p>
        </p:txBody>
      </p:sp>
      <p:sp>
        <p:nvSpPr>
          <p:cNvPr id="185" name="Google Shape;185;p1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>
              <a:spcBef>
                <a:spcPts val="0"/>
              </a:spcBef>
              <a:buSzPts val="3200"/>
            </a:pPr>
            <a:r>
              <a:rPr lang="en-US" sz="2800" b="1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</a:t>
            </a:r>
            <a:r>
              <a:rPr lang="en-US" sz="28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odified/ «dirty» </a:t>
            </a:r>
            <a:r>
              <a:rPr lang="en-US" sz="2800" dirty="0"/>
              <a:t>bit - </a:t>
            </a:r>
            <a:r>
              <a:rPr lang="en-US" sz="2800" dirty="0" err="1"/>
              <a:t>Бит</a:t>
            </a:r>
            <a:r>
              <a:rPr lang="en-US" sz="2800" dirty="0"/>
              <a:t> </a:t>
            </a:r>
            <a:r>
              <a:rPr lang="en-US" sz="2800" dirty="0" err="1"/>
              <a:t>модификации</a:t>
            </a:r>
            <a:r>
              <a:rPr lang="en-US" sz="2800" dirty="0"/>
              <a:t> </a:t>
            </a:r>
            <a:endParaRPr lang="en-US" sz="2800" b="0" i="0" u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endParaRPr sz="2800" dirty="0"/>
          </a:p>
          <a:p>
            <a:pPr marL="342900" lvl="0">
              <a:spcBef>
                <a:spcPts val="640"/>
              </a:spcBef>
              <a:buSzPts val="3200"/>
            </a:pPr>
            <a:r>
              <a:rPr lang="en-US" sz="28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private/</a:t>
            </a:r>
            <a:r>
              <a:rPr lang="en-US" sz="2800" b="1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</a:t>
            </a:r>
            <a:r>
              <a:rPr lang="en-US" sz="28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xclusive </a:t>
            </a:r>
            <a:r>
              <a:rPr lang="en-US" sz="2800" dirty="0"/>
              <a:t>bit  - </a:t>
            </a:r>
            <a:r>
              <a:rPr lang="en-US" sz="2800" dirty="0" err="1"/>
              <a:t>Бит</a:t>
            </a:r>
            <a:r>
              <a:rPr lang="en-US" sz="2800" dirty="0"/>
              <a:t> </a:t>
            </a:r>
            <a:r>
              <a:rPr lang="en-US" sz="2800" dirty="0" err="1"/>
              <a:t>разделяемы</a:t>
            </a:r>
            <a:r>
              <a:rPr lang="ru-RU" sz="2800" dirty="0"/>
              <a:t>х</a:t>
            </a:r>
            <a:r>
              <a:rPr lang="en-US" sz="2800" dirty="0"/>
              <a:t> </a:t>
            </a:r>
            <a:r>
              <a:rPr lang="en-US" sz="2800" dirty="0" err="1"/>
              <a:t>или</a:t>
            </a:r>
            <a:r>
              <a:rPr lang="en-US" sz="2800" dirty="0"/>
              <a:t> </a:t>
            </a:r>
            <a:r>
              <a:rPr lang="en-US" sz="2800" dirty="0" err="1"/>
              <a:t>частных</a:t>
            </a:r>
            <a:r>
              <a:rPr lang="en-US" sz="2800" dirty="0"/>
              <a:t> </a:t>
            </a:r>
            <a:r>
              <a:rPr lang="en-US" sz="2800" dirty="0" err="1"/>
              <a:t>данных</a:t>
            </a:r>
            <a:endParaRPr lang="en-US" sz="2800" b="0" i="0" u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endParaRPr sz="2800" dirty="0"/>
          </a:p>
          <a:p>
            <a:pPr marL="342900" lvl="0">
              <a:spcBef>
                <a:spcPts val="640"/>
              </a:spcBef>
              <a:buSzPts val="3200"/>
            </a:pPr>
            <a:r>
              <a:rPr lang="en-US" sz="2800" b="1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</a:t>
            </a:r>
            <a:r>
              <a:rPr lang="en-US" sz="28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hared bit </a:t>
            </a:r>
            <a:r>
              <a:rPr lang="ru-RU" sz="28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- </a:t>
            </a:r>
            <a:r>
              <a:rPr lang="en-US" sz="2800" dirty="0" err="1"/>
              <a:t>Бит</a:t>
            </a:r>
            <a:r>
              <a:rPr lang="en-US" sz="2800" dirty="0"/>
              <a:t> </a:t>
            </a:r>
            <a:r>
              <a:rPr lang="en-US" sz="2800" dirty="0" err="1"/>
              <a:t>состояния</a:t>
            </a:r>
            <a:r>
              <a:rPr lang="en-US" sz="2800" dirty="0"/>
              <a:t> </a:t>
            </a:r>
            <a:endParaRPr lang="en-US" sz="2800" b="0" i="0" u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endParaRPr lang="en-US" sz="2800" b="0" i="0" u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lvl="0">
              <a:spcBef>
                <a:spcPts val="640"/>
              </a:spcBef>
              <a:buSzPts val="3200"/>
            </a:pPr>
            <a:r>
              <a:rPr lang="en-US" sz="28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valid/</a:t>
            </a:r>
            <a:r>
              <a:rPr lang="en-US" sz="2800" b="1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</a:t>
            </a:r>
            <a:r>
              <a:rPr lang="en-US" sz="28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nvalid </a:t>
            </a:r>
            <a:r>
              <a:rPr lang="en-US" sz="2800" dirty="0"/>
              <a:t>bit</a:t>
            </a:r>
            <a:r>
              <a:rPr lang="ru-RU" sz="2800" dirty="0"/>
              <a:t> - </a:t>
            </a:r>
            <a:r>
              <a:rPr lang="en-US" sz="2800" dirty="0" err="1"/>
              <a:t>Бит</a:t>
            </a:r>
            <a:r>
              <a:rPr lang="en-US" sz="2800" dirty="0"/>
              <a:t> </a:t>
            </a:r>
            <a:r>
              <a:rPr lang="en-US" sz="2800" dirty="0" err="1"/>
              <a:t>достоверности</a:t>
            </a:r>
            <a:r>
              <a:rPr lang="en-US" sz="2800" dirty="0"/>
              <a:t> </a:t>
            </a:r>
            <a:endParaRPr sz="2800" dirty="0"/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2800" b="0" i="0" u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1397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2800" b="0" i="0" u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600200" marR="0" lvl="3" indent="-2286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2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MESI</a:t>
            </a:r>
            <a:endParaRPr sz="28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1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Arial"/>
              <a:buNone/>
            </a:pPr>
            <a:r>
              <a:rPr lang="en-US" sz="4400" b="0" i="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MESI</a:t>
            </a:r>
            <a:endParaRPr/>
          </a:p>
        </p:txBody>
      </p:sp>
      <p:sp>
        <p:nvSpPr>
          <p:cNvPr id="191" name="Google Shape;191;p1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0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Каждая</a:t>
            </a:r>
            <a:r>
              <a:rPr lang="en-US" sz="32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200" b="0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строка</a:t>
            </a:r>
            <a:r>
              <a:rPr lang="en-US" sz="32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200" b="0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кэш-памяти</a:t>
            </a:r>
            <a:r>
              <a:rPr lang="en-US" sz="32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r>
              <a:rPr lang="en-US" sz="3200" b="0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может</a:t>
            </a:r>
            <a:r>
              <a:rPr lang="en-US" sz="32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200" b="0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находиться</a:t>
            </a:r>
            <a:r>
              <a:rPr lang="en-US" sz="32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в </a:t>
            </a:r>
            <a:r>
              <a:rPr lang="en-US" sz="3200" b="0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одном</a:t>
            </a:r>
            <a:r>
              <a:rPr lang="en-US" sz="32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200" b="0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из</a:t>
            </a:r>
            <a:r>
              <a:rPr lang="en-US" sz="32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200" b="0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следующих</a:t>
            </a:r>
            <a:r>
              <a:rPr lang="en-US" sz="32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200" b="0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состояний</a:t>
            </a:r>
            <a:r>
              <a:rPr lang="en-US" sz="32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 M E S I</a:t>
            </a:r>
            <a:endParaRPr dirty="0"/>
          </a:p>
          <a:p>
            <a:pPr marL="342900" marR="0" lvl="0" indent="-3429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0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Состояние</a:t>
            </a:r>
            <a:r>
              <a:rPr lang="en-US" sz="32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200" b="0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строки</a:t>
            </a:r>
            <a:r>
              <a:rPr lang="en-US" sz="32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200" b="0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используется</a:t>
            </a:r>
            <a:r>
              <a:rPr lang="en-US" sz="32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endParaRPr dirty="0"/>
          </a:p>
          <a:p>
            <a:pPr marL="742950" marR="0" lvl="1" indent="-28575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</a:pPr>
            <a:r>
              <a:rPr lang="en-US" sz="28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во-первых</a:t>
            </a:r>
            <a:r>
              <a:rPr lang="en-US" sz="2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28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для</a:t>
            </a:r>
            <a:r>
              <a:rPr lang="en-US" sz="2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определения</a:t>
            </a:r>
            <a:r>
              <a:rPr lang="en-US" sz="2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процессором</a:t>
            </a:r>
            <a:r>
              <a:rPr lang="en-US" sz="2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ВМ </a:t>
            </a:r>
            <a:r>
              <a:rPr lang="en-US" sz="28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возможности</a:t>
            </a:r>
            <a:r>
              <a:rPr lang="en-US" sz="2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локального</a:t>
            </a:r>
            <a:r>
              <a:rPr lang="en-US" sz="2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28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без</a:t>
            </a:r>
            <a:r>
              <a:rPr lang="en-US" sz="2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выхода</a:t>
            </a:r>
            <a:r>
              <a:rPr lang="en-US" sz="2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на</a:t>
            </a:r>
            <a:r>
              <a:rPr lang="en-US" sz="2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шину</a:t>
            </a:r>
            <a:r>
              <a:rPr lang="en-US" sz="2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28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доступа</a:t>
            </a:r>
            <a:r>
              <a:rPr lang="en-US" sz="2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к </a:t>
            </a:r>
            <a:r>
              <a:rPr lang="en-US" sz="28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данным</a:t>
            </a:r>
            <a:r>
              <a:rPr lang="en-US" sz="2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в </a:t>
            </a:r>
            <a:r>
              <a:rPr lang="en-US" sz="28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кэш-памяти</a:t>
            </a:r>
            <a:r>
              <a:rPr lang="en-US" sz="2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а, </a:t>
            </a:r>
            <a:endParaRPr dirty="0"/>
          </a:p>
          <a:p>
            <a:pPr marL="742950" marR="0" lvl="1" indent="-28575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</a:pPr>
            <a:r>
              <a:rPr lang="en-US" sz="28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во-вторых</a:t>
            </a:r>
            <a:r>
              <a:rPr lang="en-US" sz="2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- </a:t>
            </a:r>
            <a:r>
              <a:rPr lang="en-US" sz="28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для</a:t>
            </a:r>
            <a:r>
              <a:rPr lang="en-US" sz="2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управления</a:t>
            </a:r>
            <a:r>
              <a:rPr lang="en-US" sz="2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механизмом</a:t>
            </a:r>
            <a:r>
              <a:rPr lang="en-US" sz="2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когерентности</a:t>
            </a:r>
            <a:endParaRPr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p1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Arial"/>
              <a:buNone/>
            </a:pPr>
            <a:r>
              <a:rPr lang="en-US" sz="3600" b="0" i="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Для управления режимом работы механизма поддержки когерентности</a:t>
            </a:r>
            <a:endParaRPr/>
          </a:p>
        </p:txBody>
      </p:sp>
      <p:sp>
        <p:nvSpPr>
          <p:cNvPr id="197" name="Google Shape;197;p1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используется бит WT:</a:t>
            </a:r>
            <a:endParaRPr/>
          </a:p>
          <a:p>
            <a:pPr marL="1143000" marR="0" lvl="2" indent="-22860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состояние 1 которого задает режим сквозной (write-through) записи, </a:t>
            </a:r>
            <a:endParaRPr/>
          </a:p>
          <a:p>
            <a:pPr marL="1143000" marR="0" lvl="2" indent="-22860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а состояние 0 - режим обратной (write-back) записи в кэш-память</a:t>
            </a:r>
            <a:endParaRPr/>
          </a:p>
          <a:p>
            <a:pPr marL="342900" marR="0" lvl="0" indent="-342900" algn="l" rtl="0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Промах чтения в кэш-памяти заставляет вызвать строку из основной памяти и сопоставить ей состояние Е или S. </a:t>
            </a:r>
            <a:endParaRPr/>
          </a:p>
          <a:p>
            <a:pPr marL="342900" marR="0" lvl="0" indent="-342900" algn="l" rtl="0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Кэш-память заполняется только при промахах чтения. </a:t>
            </a:r>
            <a:endParaRPr/>
          </a:p>
          <a:p>
            <a:pPr marL="342900" marR="0" lvl="0" indent="-342900" algn="l" rtl="0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При промахе записи транзакция записи помещается в буфер и посылается в основную память при предоставлении шины.</a:t>
            </a:r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1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7064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lang="en-US" sz="3600" b="0" i="1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Переходы состояний кэш памяти</a:t>
            </a:r>
            <a:endParaRPr/>
          </a:p>
        </p:txBody>
      </p:sp>
      <p:sp>
        <p:nvSpPr>
          <p:cNvPr id="203" name="Google Shape;203;p19"/>
          <p:cNvSpPr txBox="1"/>
          <p:nvPr/>
        </p:nvSpPr>
        <p:spPr>
          <a:xfrm>
            <a:off x="-1423987" y="2514600"/>
            <a:ext cx="268287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lang="en-US" sz="1200" b="0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/>
          </a:p>
        </p:txBody>
      </p:sp>
      <p:graphicFrame>
        <p:nvGraphicFramePr>
          <p:cNvPr id="204" name="Google Shape;204;p19"/>
          <p:cNvGraphicFramePr/>
          <p:nvPr/>
        </p:nvGraphicFramePr>
        <p:xfrm>
          <a:off x="468312" y="1341437"/>
          <a:ext cx="8064475" cy="3838525"/>
        </p:xfrm>
        <a:graphic>
          <a:graphicData uri="http://schemas.openxmlformats.org/drawingml/2006/table">
            <a:tbl>
              <a:tblPr>
                <a:noFill/>
                <a:tableStyleId>{B8547377-DB32-4962-9867-6479F0682052}</a:tableStyleId>
              </a:tblPr>
              <a:tblGrid>
                <a:gridCol w="11318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274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051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312850"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None/>
                      </a:pPr>
                      <a:endParaRPr sz="1600" b="1" i="0" u="none" strike="noStrike" cap="none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Times New Roman"/>
                        <a:buNone/>
                      </a:pPr>
                      <a:r>
                        <a:rPr lang="en-US" sz="1600" b="1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Исходное состояние строки</a:t>
                      </a:r>
                      <a:endParaRPr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Times New Roman"/>
                        <a:buNone/>
                      </a:pPr>
                      <a:r>
                        <a:rPr lang="en-US" sz="1600" b="1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Состояние после чтения</a:t>
                      </a:r>
                      <a:endParaRPr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Times New Roman"/>
                        <a:buNone/>
                      </a:pPr>
                      <a:r>
                        <a:rPr lang="en-US" sz="1600" b="1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Состояние после записи</a:t>
                      </a:r>
                      <a:endParaRPr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3900"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Times New Roman"/>
                        <a:buNone/>
                      </a:pPr>
                      <a:r>
                        <a:rPr lang="en-US" sz="1600" b="1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I</a:t>
                      </a:r>
                      <a:endParaRPr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Times New Roman"/>
                        <a:buNone/>
                      </a:pPr>
                      <a:r>
                        <a:rPr lang="en-US" sz="1600" b="1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Если WT=1, тогда Е, иначе S; Обновление строки путем ее чтения из основной памяти</a:t>
                      </a:r>
                      <a:endParaRPr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Times New Roman"/>
                        <a:buNone/>
                      </a:pPr>
                      <a:r>
                        <a:rPr lang="en-US" sz="1600" b="1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Сквозная запись в основную память; I</a:t>
                      </a:r>
                      <a:endParaRPr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3900"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Times New Roman"/>
                        <a:buNone/>
                      </a:pPr>
                      <a:r>
                        <a:rPr lang="en-US" sz="1600" b="1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S</a:t>
                      </a:r>
                      <a:endParaRPr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Times New Roman"/>
                        <a:buNone/>
                      </a:pPr>
                      <a:r>
                        <a:rPr lang="en-US" sz="1600" b="1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S</a:t>
                      </a:r>
                      <a:endParaRPr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Times New Roman"/>
                        <a:buNone/>
                      </a:pPr>
                      <a:r>
                        <a:rPr lang="en-US" sz="1600" b="1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Сквозная запись в основную память; Если WT=1 тогда Е, иначе S</a:t>
                      </a:r>
                      <a:endParaRPr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8150"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Times New Roman"/>
                        <a:buNone/>
                      </a:pPr>
                      <a:r>
                        <a:rPr lang="en-US" sz="1600" b="1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Е</a:t>
                      </a:r>
                      <a:endParaRPr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Times New Roman"/>
                        <a:buNone/>
                      </a:pPr>
                      <a:r>
                        <a:rPr lang="en-US" sz="1600" b="1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Е</a:t>
                      </a:r>
                      <a:endParaRPr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Times New Roman"/>
                        <a:buNone/>
                      </a:pPr>
                      <a:r>
                        <a:rPr lang="en-US" sz="1600" b="1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М</a:t>
                      </a:r>
                      <a:endParaRPr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9725"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Times New Roman"/>
                        <a:buNone/>
                      </a:pPr>
                      <a:r>
                        <a:rPr lang="en-US" sz="1600" b="1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М</a:t>
                      </a:r>
                      <a:endParaRPr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Times New Roman"/>
                        <a:buNone/>
                      </a:pPr>
                      <a:r>
                        <a:rPr lang="en-US" sz="1600" b="1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М</a:t>
                      </a:r>
                      <a:endParaRPr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Times New Roman"/>
                        <a:buNone/>
                      </a:pPr>
                      <a:r>
                        <a:rPr lang="en-US" sz="1600" b="1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М</a:t>
                      </a:r>
                      <a:endParaRPr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2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Arial"/>
              <a:buNone/>
            </a:pPr>
            <a:r>
              <a:rPr lang="en-US" sz="3200" b="0" i="1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Принудительный перевод строки в состояние I</a:t>
            </a:r>
            <a:r>
              <a:rPr lang="en-US" sz="3200" b="0" i="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</p:txBody>
      </p:sp>
      <p:sp>
        <p:nvSpPr>
          <p:cNvPr id="210" name="Google Shape;210;p20"/>
          <p:cNvSpPr txBox="1"/>
          <p:nvPr/>
        </p:nvSpPr>
        <p:spPr>
          <a:xfrm>
            <a:off x="0" y="2743200"/>
            <a:ext cx="9144000" cy="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211" name="Google Shape;211;p20"/>
          <p:cNvGraphicFramePr/>
          <p:nvPr/>
        </p:nvGraphicFramePr>
        <p:xfrm>
          <a:off x="1476375" y="2276475"/>
          <a:ext cx="5472100" cy="2670125"/>
        </p:xfrm>
        <a:graphic>
          <a:graphicData uri="http://schemas.openxmlformats.org/drawingml/2006/table">
            <a:tbl>
              <a:tblPr>
                <a:noFill/>
                <a:tableStyleId>{B8547377-DB32-4962-9867-6479F0682052}</a:tableStyleId>
              </a:tblPr>
              <a:tblGrid>
                <a:gridCol w="15779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653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28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794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Times New Roman"/>
                        <a:buNone/>
                      </a:pPr>
                      <a:r>
                        <a:rPr lang="en-US" sz="1600" b="1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Исходное состояние</a:t>
                      </a:r>
                      <a:endParaRPr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Times New Roman"/>
                        <a:buNone/>
                      </a:pPr>
                      <a:r>
                        <a:rPr lang="en-US" sz="1600" b="1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INV=0</a:t>
                      </a:r>
                      <a:endParaRPr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Times New Roman"/>
                        <a:buNone/>
                      </a:pPr>
                      <a:r>
                        <a:rPr lang="en-US" sz="1600" b="1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INV=1</a:t>
                      </a:r>
                      <a:endParaRPr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32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Times New Roman"/>
                        <a:buNone/>
                      </a:pPr>
                      <a:r>
                        <a:rPr lang="en-US" sz="1600" b="1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I</a:t>
                      </a:r>
                      <a:endParaRPr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Times New Roman"/>
                        <a:buNone/>
                      </a:pPr>
                      <a:r>
                        <a:rPr lang="en-US" sz="1600" b="1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I</a:t>
                      </a:r>
                      <a:endParaRPr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Times New Roman"/>
                        <a:buNone/>
                      </a:pPr>
                      <a:r>
                        <a:rPr lang="en-US" sz="1600" b="1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I</a:t>
                      </a:r>
                      <a:endParaRPr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48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Times New Roman"/>
                        <a:buNone/>
                      </a:pPr>
                      <a:r>
                        <a:rPr lang="en-US" sz="1600" b="1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S</a:t>
                      </a:r>
                      <a:endParaRPr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Times New Roman"/>
                        <a:buNone/>
                      </a:pPr>
                      <a:r>
                        <a:rPr lang="en-US" sz="1600" b="1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S</a:t>
                      </a:r>
                      <a:endParaRPr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Times New Roman"/>
                        <a:buNone/>
                      </a:pPr>
                      <a:r>
                        <a:rPr lang="en-US" sz="1600" b="1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I</a:t>
                      </a:r>
                      <a:endParaRPr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32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Times New Roman"/>
                        <a:buNone/>
                      </a:pPr>
                      <a:r>
                        <a:rPr lang="en-US" sz="1600" b="1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Е</a:t>
                      </a:r>
                      <a:endParaRPr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Times New Roman"/>
                        <a:buNone/>
                      </a:pPr>
                      <a:r>
                        <a:rPr lang="en-US" sz="1600" b="1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S</a:t>
                      </a:r>
                      <a:endParaRPr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Times New Roman"/>
                        <a:buNone/>
                      </a:pPr>
                      <a:r>
                        <a:rPr lang="en-US" sz="1600" b="1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I</a:t>
                      </a:r>
                      <a:endParaRPr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94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Times New Roman"/>
                        <a:buNone/>
                      </a:pPr>
                      <a:r>
                        <a:rPr lang="en-US" sz="1600" b="1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М</a:t>
                      </a:r>
                      <a:endParaRPr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Times New Roman"/>
                        <a:buNone/>
                      </a:pPr>
                      <a:r>
                        <a:rPr lang="en-US" sz="1600" b="1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S; обратная запись строки</a:t>
                      </a:r>
                      <a:endParaRPr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Times New Roman"/>
                        <a:buNone/>
                      </a:pPr>
                      <a:r>
                        <a:rPr lang="en-US" sz="1600" b="1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I; обратная запись строки</a:t>
                      </a:r>
                      <a:endParaRPr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Arial"/>
              <a:buNone/>
            </a:pPr>
            <a:r>
              <a:rPr lang="en-US" sz="4400" b="0" i="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Содержание лекции</a:t>
            </a:r>
            <a:endParaRPr/>
          </a:p>
        </p:txBody>
      </p:sp>
      <p:sp>
        <p:nvSpPr>
          <p:cNvPr id="46" name="Google Shape;46;p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Кэширование разделяемых данных – проблема когерентности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Методы решения проблемы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Алгоритмы взаимодействия между основной и кэш-памятью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Алгоритм MESI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</a:pPr>
            <a:r>
              <a:rPr lang="en-US" sz="2800" b="0" i="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Типовая архитектура мультипроцессорной системы с общей памятью</a:t>
            </a:r>
            <a:endParaRPr/>
          </a:p>
        </p:txBody>
      </p:sp>
      <p:pic>
        <p:nvPicPr>
          <p:cNvPr id="52" name="Google Shape;52;p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71550" y="1557337"/>
            <a:ext cx="6624637" cy="4679950"/>
          </a:xfrm>
          <a:prstGeom prst="rect">
            <a:avLst/>
          </a:prstGeom>
          <a:noFill/>
          <a:ln>
            <a:noFill/>
          </a:ln>
        </p:spPr>
      </p:pic>
      <p:sp>
        <p:nvSpPr>
          <p:cNvPr id="53" name="Google Shape;53;p3"/>
          <p:cNvSpPr txBox="1"/>
          <p:nvPr/>
        </p:nvSpPr>
        <p:spPr>
          <a:xfrm>
            <a:off x="1455737" y="2513012"/>
            <a:ext cx="438150" cy="366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L1</a:t>
            </a:r>
            <a:endParaRPr/>
          </a:p>
        </p:txBody>
      </p:sp>
      <p:sp>
        <p:nvSpPr>
          <p:cNvPr id="54" name="Google Shape;54;p3"/>
          <p:cNvSpPr txBox="1"/>
          <p:nvPr/>
        </p:nvSpPr>
        <p:spPr>
          <a:xfrm>
            <a:off x="3203575" y="2492375"/>
            <a:ext cx="438150" cy="366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L1</a:t>
            </a:r>
            <a:endParaRPr/>
          </a:p>
        </p:txBody>
      </p:sp>
      <p:sp>
        <p:nvSpPr>
          <p:cNvPr id="55" name="Google Shape;55;p3"/>
          <p:cNvSpPr txBox="1"/>
          <p:nvPr/>
        </p:nvSpPr>
        <p:spPr>
          <a:xfrm>
            <a:off x="4932362" y="2492375"/>
            <a:ext cx="438150" cy="366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L1</a:t>
            </a:r>
            <a:endParaRPr/>
          </a:p>
        </p:txBody>
      </p:sp>
      <p:sp>
        <p:nvSpPr>
          <p:cNvPr id="56" name="Google Shape;56;p3"/>
          <p:cNvSpPr txBox="1"/>
          <p:nvPr/>
        </p:nvSpPr>
        <p:spPr>
          <a:xfrm>
            <a:off x="6659562" y="2420937"/>
            <a:ext cx="438150" cy="366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L1</a:t>
            </a:r>
            <a:endParaRPr/>
          </a:p>
        </p:txBody>
      </p:sp>
      <p:sp>
        <p:nvSpPr>
          <p:cNvPr id="57" name="Google Shape;57;p3"/>
          <p:cNvSpPr txBox="1"/>
          <p:nvPr/>
        </p:nvSpPr>
        <p:spPr>
          <a:xfrm>
            <a:off x="1692275" y="4508500"/>
            <a:ext cx="438150" cy="366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L2</a:t>
            </a:r>
            <a:endParaRPr/>
          </a:p>
        </p:txBody>
      </p:sp>
      <p:sp>
        <p:nvSpPr>
          <p:cNvPr id="58" name="Google Shape;58;p3"/>
          <p:cNvSpPr txBox="1"/>
          <p:nvPr/>
        </p:nvSpPr>
        <p:spPr>
          <a:xfrm>
            <a:off x="3635375" y="4581525"/>
            <a:ext cx="438150" cy="366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L2</a:t>
            </a:r>
            <a:endParaRPr/>
          </a:p>
        </p:txBody>
      </p:sp>
      <p:sp>
        <p:nvSpPr>
          <p:cNvPr id="59" name="Google Shape;59;p3"/>
          <p:cNvSpPr txBox="1"/>
          <p:nvPr/>
        </p:nvSpPr>
        <p:spPr>
          <a:xfrm>
            <a:off x="5364162" y="4581525"/>
            <a:ext cx="438150" cy="366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L2</a:t>
            </a:r>
            <a:endParaRPr/>
          </a:p>
        </p:txBody>
      </p:sp>
      <p:sp>
        <p:nvSpPr>
          <p:cNvPr id="60" name="Google Shape;60;p3"/>
          <p:cNvSpPr txBox="1"/>
          <p:nvPr/>
        </p:nvSpPr>
        <p:spPr>
          <a:xfrm>
            <a:off x="7092950" y="4652962"/>
            <a:ext cx="438150" cy="366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L2</a:t>
            </a:r>
            <a:endParaRPr/>
          </a:p>
        </p:txBody>
      </p:sp>
      <p:sp>
        <p:nvSpPr>
          <p:cNvPr id="61" name="Google Shape;61;p3"/>
          <p:cNvSpPr txBox="1"/>
          <p:nvPr/>
        </p:nvSpPr>
        <p:spPr>
          <a:xfrm>
            <a:off x="1958975" y="5321300"/>
            <a:ext cx="692150" cy="366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MSC</a:t>
            </a:r>
            <a:endParaRPr/>
          </a:p>
        </p:txBody>
      </p:sp>
      <p:sp>
        <p:nvSpPr>
          <p:cNvPr id="62" name="Google Shape;62;p3"/>
          <p:cNvSpPr txBox="1"/>
          <p:nvPr/>
        </p:nvSpPr>
        <p:spPr>
          <a:xfrm>
            <a:off x="6496050" y="5248275"/>
            <a:ext cx="679450" cy="366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MBA</a:t>
            </a:r>
            <a:endParaRPr/>
          </a:p>
        </p:txBody>
      </p:sp>
      <p:sp>
        <p:nvSpPr>
          <p:cNvPr id="63" name="Google Shape;63;p3"/>
          <p:cNvSpPr txBox="1"/>
          <p:nvPr/>
        </p:nvSpPr>
        <p:spPr>
          <a:xfrm>
            <a:off x="6804025" y="5805487"/>
            <a:ext cx="539750" cy="366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STI</a:t>
            </a:r>
            <a:endParaRPr/>
          </a:p>
        </p:txBody>
      </p:sp>
      <p:cxnSp>
        <p:nvCxnSpPr>
          <p:cNvPr id="64" name="Google Shape;64;p3"/>
          <p:cNvCxnSpPr/>
          <p:nvPr/>
        </p:nvCxnSpPr>
        <p:spPr>
          <a:xfrm>
            <a:off x="2195512" y="2636837"/>
            <a:ext cx="1152525" cy="720725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65" name="Google Shape;65;p3"/>
          <p:cNvCxnSpPr/>
          <p:nvPr/>
        </p:nvCxnSpPr>
        <p:spPr>
          <a:xfrm rot="10800000" flipH="1">
            <a:off x="1908175" y="2708275"/>
            <a:ext cx="1008062" cy="649287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66" name="Google Shape;66;p3"/>
          <p:cNvCxnSpPr/>
          <p:nvPr/>
        </p:nvCxnSpPr>
        <p:spPr>
          <a:xfrm>
            <a:off x="5508625" y="2852737"/>
            <a:ext cx="1150937" cy="504825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67" name="Google Shape;67;p3"/>
          <p:cNvCxnSpPr/>
          <p:nvPr/>
        </p:nvCxnSpPr>
        <p:spPr>
          <a:xfrm rot="10800000" flipH="1">
            <a:off x="5508625" y="2852737"/>
            <a:ext cx="935037" cy="504825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sp>
        <p:nvSpPr>
          <p:cNvPr id="68" name="Google Shape;68;p3"/>
          <p:cNvSpPr txBox="1"/>
          <p:nvPr/>
        </p:nvSpPr>
        <p:spPr>
          <a:xfrm>
            <a:off x="1403350" y="1773237"/>
            <a:ext cx="463550" cy="366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P0</a:t>
            </a:r>
            <a:endParaRPr/>
          </a:p>
        </p:txBody>
      </p:sp>
      <p:sp>
        <p:nvSpPr>
          <p:cNvPr id="69" name="Google Shape;69;p3"/>
          <p:cNvSpPr txBox="1"/>
          <p:nvPr/>
        </p:nvSpPr>
        <p:spPr>
          <a:xfrm>
            <a:off x="3132137" y="1773237"/>
            <a:ext cx="463550" cy="366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P9</a:t>
            </a:r>
            <a:endParaRPr/>
          </a:p>
        </p:txBody>
      </p:sp>
      <p:sp>
        <p:nvSpPr>
          <p:cNvPr id="70" name="Google Shape;70;p3"/>
          <p:cNvSpPr txBox="1"/>
          <p:nvPr/>
        </p:nvSpPr>
        <p:spPr>
          <a:xfrm>
            <a:off x="2339975" y="1844675"/>
            <a:ext cx="412750" cy="366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…</a:t>
            </a:r>
            <a:endParaRPr/>
          </a:p>
        </p:txBody>
      </p:sp>
      <p:sp>
        <p:nvSpPr>
          <p:cNvPr id="71" name="Google Shape;71;p3"/>
          <p:cNvSpPr txBox="1"/>
          <p:nvPr/>
        </p:nvSpPr>
        <p:spPr>
          <a:xfrm>
            <a:off x="4932362" y="1773237"/>
            <a:ext cx="590550" cy="366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P10</a:t>
            </a:r>
            <a:endParaRPr/>
          </a:p>
        </p:txBody>
      </p:sp>
      <p:sp>
        <p:nvSpPr>
          <p:cNvPr id="72" name="Google Shape;72;p3"/>
          <p:cNvSpPr txBox="1"/>
          <p:nvPr/>
        </p:nvSpPr>
        <p:spPr>
          <a:xfrm>
            <a:off x="6588125" y="1773237"/>
            <a:ext cx="590550" cy="366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P19</a:t>
            </a:r>
            <a:endParaRPr/>
          </a:p>
        </p:txBody>
      </p:sp>
      <p:sp>
        <p:nvSpPr>
          <p:cNvPr id="73" name="Google Shape;73;p3"/>
          <p:cNvSpPr txBox="1"/>
          <p:nvPr/>
        </p:nvSpPr>
        <p:spPr>
          <a:xfrm>
            <a:off x="5795962" y="1773237"/>
            <a:ext cx="412750" cy="366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…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4"/>
          <p:cNvSpPr txBox="1">
            <a:spLocks noGrp="1"/>
          </p:cNvSpPr>
          <p:nvPr>
            <p:ph type="title" idx="4294967295"/>
          </p:nvPr>
        </p:nvSpPr>
        <p:spPr>
          <a:xfrm>
            <a:off x="611187" y="260350"/>
            <a:ext cx="8229600" cy="4175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None/>
            </a:pPr>
            <a:r>
              <a:rPr lang="en-US" sz="2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Способы размещения блоков (строк) в кэш-памяти</a:t>
            </a:r>
            <a:endParaRPr/>
          </a:p>
        </p:txBody>
      </p:sp>
      <p:grpSp>
        <p:nvGrpSpPr>
          <p:cNvPr id="79" name="Google Shape;79;p4"/>
          <p:cNvGrpSpPr/>
          <p:nvPr/>
        </p:nvGrpSpPr>
        <p:grpSpPr>
          <a:xfrm>
            <a:off x="468312" y="1025525"/>
            <a:ext cx="8208962" cy="5832475"/>
            <a:chOff x="272" y="151"/>
            <a:chExt cx="2880" cy="720"/>
          </a:xfrm>
        </p:grpSpPr>
        <p:cxnSp>
          <p:nvCxnSpPr>
            <p:cNvPr id="80" name="Google Shape;80;p4"/>
            <p:cNvCxnSpPr/>
            <p:nvPr/>
          </p:nvCxnSpPr>
          <p:spPr>
            <a:xfrm rot="5400000" flipH="1">
              <a:off x="2144" y="7"/>
              <a:ext cx="144" cy="1008"/>
            </a:xfrm>
            <a:prstGeom prst="bentConnector3">
              <a:avLst>
                <a:gd name="adj1" fmla="val 50794"/>
              </a:avLst>
            </a:prstGeom>
            <a:solidFill>
              <a:srgbClr val="FFFFFF"/>
            </a:solidFill>
            <a:ln w="28575" cap="flat" cmpd="sng">
              <a:solidFill>
                <a:schemeClr val="dk1"/>
              </a:solidFill>
              <a:prstDash val="solid"/>
              <a:miter lim="800000"/>
              <a:headEnd type="none" w="med" len="med"/>
              <a:tailEnd type="none" w="med" len="med"/>
            </a:ln>
          </p:spPr>
        </p:cxnSp>
        <p:cxnSp>
          <p:nvCxnSpPr>
            <p:cNvPr id="81" name="Google Shape;81;p4"/>
            <p:cNvCxnSpPr/>
            <p:nvPr/>
          </p:nvCxnSpPr>
          <p:spPr>
            <a:xfrm rot="-5400000">
              <a:off x="1640" y="510"/>
              <a:ext cx="144" cy="1"/>
            </a:xfrm>
            <a:prstGeom prst="straightConnector1">
              <a:avLst/>
            </a:prstGeom>
            <a:solidFill>
              <a:srgbClr val="FFFFFF"/>
            </a:solidFill>
            <a:ln w="28575" cap="flat" cmpd="sng">
              <a:solidFill>
                <a:schemeClr val="dk1"/>
              </a:solidFill>
              <a:prstDash val="solid"/>
              <a:miter lim="800000"/>
              <a:headEnd type="none" w="med" len="med"/>
              <a:tailEnd type="none" w="med" len="med"/>
            </a:ln>
          </p:spPr>
        </p:cxnSp>
        <p:cxnSp>
          <p:nvCxnSpPr>
            <p:cNvPr id="82" name="Google Shape;82;p4"/>
            <p:cNvCxnSpPr/>
            <p:nvPr/>
          </p:nvCxnSpPr>
          <p:spPr>
            <a:xfrm rot="-5400000">
              <a:off x="1136" y="7"/>
              <a:ext cx="144" cy="1008"/>
            </a:xfrm>
            <a:prstGeom prst="bentConnector3">
              <a:avLst>
                <a:gd name="adj1" fmla="val 53407"/>
              </a:avLst>
            </a:prstGeom>
            <a:solidFill>
              <a:srgbClr val="FFFFFF"/>
            </a:solidFill>
            <a:ln w="28575" cap="flat" cmpd="sng">
              <a:solidFill>
                <a:schemeClr val="dk1"/>
              </a:solidFill>
              <a:prstDash val="solid"/>
              <a:miter lim="800000"/>
              <a:headEnd type="none" w="med" len="med"/>
              <a:tailEnd type="none" w="med" len="med"/>
            </a:ln>
          </p:spPr>
        </p:cxnSp>
        <p:sp>
          <p:nvSpPr>
            <p:cNvPr id="83" name="Google Shape;83;p4"/>
            <p:cNvSpPr/>
            <p:nvPr/>
          </p:nvSpPr>
          <p:spPr>
            <a:xfrm>
              <a:off x="1280" y="151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2"/>
                </a:buClr>
                <a:buSzPts val="2100"/>
                <a:buFont typeface="Arial"/>
                <a:buNone/>
              </a:pPr>
              <a:r>
                <a:rPr lang="en-US" sz="2100" b="0" i="0" u="none" strike="noStrike" cap="none">
                  <a:solidFill>
                    <a:schemeClr val="dk2"/>
                  </a:solidFill>
                  <a:latin typeface="Arial"/>
                  <a:ea typeface="Arial"/>
                  <a:cs typeface="Arial"/>
                  <a:sym typeface="Arial"/>
                </a:rPr>
                <a:t>Способы </a:t>
              </a:r>
              <a:endParaRPr/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2"/>
                </a:buClr>
                <a:buSzPts val="2100"/>
                <a:buFont typeface="Arial"/>
                <a:buNone/>
              </a:pPr>
              <a:r>
                <a:rPr lang="en-US" sz="2100" b="0" i="0" u="none" strike="noStrike" cap="none">
                  <a:solidFill>
                    <a:schemeClr val="dk2"/>
                  </a:solidFill>
                  <a:latin typeface="Arial"/>
                  <a:ea typeface="Arial"/>
                  <a:cs typeface="Arial"/>
                  <a:sym typeface="Arial"/>
                </a:rPr>
                <a:t>размещения </a:t>
              </a:r>
              <a:endParaRPr/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2"/>
                </a:buClr>
                <a:buSzPts val="2100"/>
                <a:buFont typeface="Arial"/>
                <a:buNone/>
              </a:pPr>
              <a:r>
                <a:rPr lang="en-US" sz="2100" b="0" i="0" u="none" strike="noStrike" cap="none">
                  <a:solidFill>
                    <a:schemeClr val="dk2"/>
                  </a:solidFill>
                  <a:latin typeface="Arial"/>
                  <a:ea typeface="Arial"/>
                  <a:cs typeface="Arial"/>
                  <a:sym typeface="Arial"/>
                </a:rPr>
                <a:t>блоков (строк) </a:t>
              </a:r>
              <a:endParaRPr/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2"/>
                </a:buClr>
                <a:buSzPts val="2100"/>
                <a:buFont typeface="Arial"/>
                <a:buNone/>
              </a:pPr>
              <a:r>
                <a:rPr lang="en-US" sz="2100" b="0" i="0" u="none" strike="noStrike" cap="none">
                  <a:solidFill>
                    <a:schemeClr val="dk2"/>
                  </a:solidFill>
                  <a:latin typeface="Arial"/>
                  <a:ea typeface="Arial"/>
                  <a:cs typeface="Arial"/>
                  <a:sym typeface="Arial"/>
                </a:rPr>
                <a:t>основной </a:t>
              </a:r>
              <a:endParaRPr/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2"/>
                </a:buClr>
                <a:buSzPts val="2100"/>
                <a:buFont typeface="Arial"/>
                <a:buNone/>
              </a:pPr>
              <a:r>
                <a:rPr lang="en-US" sz="2100" b="0" i="0" u="none" strike="noStrike" cap="none">
                  <a:solidFill>
                    <a:schemeClr val="dk2"/>
                  </a:solidFill>
                  <a:latin typeface="Arial"/>
                  <a:ea typeface="Arial"/>
                  <a:cs typeface="Arial"/>
                  <a:sym typeface="Arial"/>
                </a:rPr>
                <a:t>памяти </a:t>
              </a:r>
              <a:endParaRPr/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2"/>
                </a:buClr>
                <a:buSzPts val="2100"/>
                <a:buFont typeface="Arial"/>
                <a:buNone/>
              </a:pPr>
              <a:r>
                <a:rPr lang="en-US" sz="2100" b="0" i="0" u="none" strike="noStrike" cap="none">
                  <a:solidFill>
                    <a:schemeClr val="dk2"/>
                  </a:solidFill>
                  <a:latin typeface="Arial"/>
                  <a:ea typeface="Arial"/>
                  <a:cs typeface="Arial"/>
                  <a:sym typeface="Arial"/>
                </a:rPr>
                <a:t>в кэш-памяти</a:t>
              </a:r>
              <a:endParaRPr/>
            </a:p>
          </p:txBody>
        </p:sp>
        <p:sp>
          <p:nvSpPr>
            <p:cNvPr id="84" name="Google Shape;84;p4"/>
            <p:cNvSpPr/>
            <p:nvPr/>
          </p:nvSpPr>
          <p:spPr>
            <a:xfrm>
              <a:off x="272" y="583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rgbClr val="CCFFCC"/>
            </a:solidFill>
            <a:ln w="95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100"/>
                <a:buFont typeface="Arial"/>
                <a:buNone/>
              </a:pPr>
              <a:r>
                <a:rPr lang="en-US" sz="21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Кэш-память </a:t>
              </a:r>
              <a:endParaRPr/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100"/>
                <a:buFont typeface="Arial"/>
                <a:buNone/>
              </a:pPr>
              <a:r>
                <a:rPr lang="en-US" sz="21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с прямым </a:t>
              </a:r>
              <a:endParaRPr/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100"/>
                <a:buFont typeface="Arial"/>
                <a:buNone/>
              </a:pPr>
              <a:r>
                <a:rPr lang="en-US" sz="21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отображением</a:t>
              </a:r>
              <a:endParaRPr/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100"/>
                <a:buFont typeface="Arial"/>
                <a:buNone/>
              </a:pPr>
              <a:r>
                <a:rPr lang="en-US" sz="21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Direct-mapped </a:t>
              </a:r>
              <a:endParaRPr/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100"/>
                <a:buFont typeface="Arial"/>
                <a:buNone/>
              </a:pPr>
              <a:r>
                <a:rPr lang="en-US" sz="21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cache</a:t>
              </a:r>
              <a:endParaRPr/>
            </a:p>
          </p:txBody>
        </p:sp>
        <p:sp>
          <p:nvSpPr>
            <p:cNvPr id="85" name="Google Shape;85;p4"/>
            <p:cNvSpPr/>
            <p:nvPr/>
          </p:nvSpPr>
          <p:spPr>
            <a:xfrm>
              <a:off x="1280" y="583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rgbClr val="CCFFCC"/>
            </a:solidFill>
            <a:ln w="95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100"/>
                <a:buFont typeface="Arial"/>
                <a:buNone/>
              </a:pPr>
              <a:r>
                <a:rPr lang="en-US" sz="21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Частично </a:t>
              </a:r>
              <a:endParaRPr/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100"/>
                <a:buFont typeface="Arial"/>
                <a:buNone/>
              </a:pPr>
              <a:r>
                <a:rPr lang="en-US" sz="21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(или множественно)</a:t>
              </a:r>
              <a:endParaRPr/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100"/>
                <a:buFont typeface="Arial"/>
                <a:buNone/>
              </a:pPr>
              <a:r>
                <a:rPr lang="en-US" sz="21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ассоциативная кэш</a:t>
              </a:r>
              <a:endParaRPr/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100"/>
                <a:buFont typeface="Arial"/>
                <a:buNone/>
              </a:pPr>
              <a:r>
                <a:rPr lang="en-US" sz="21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Set-associative </a:t>
              </a:r>
              <a:endParaRPr/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100"/>
                <a:buFont typeface="Arial"/>
                <a:buNone/>
              </a:pPr>
              <a:r>
                <a:rPr lang="en-US" sz="21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cache</a:t>
              </a:r>
              <a:endParaRPr/>
            </a:p>
          </p:txBody>
        </p:sp>
        <p:sp>
          <p:nvSpPr>
            <p:cNvPr id="86" name="Google Shape;86;p4"/>
            <p:cNvSpPr/>
            <p:nvPr/>
          </p:nvSpPr>
          <p:spPr>
            <a:xfrm>
              <a:off x="2288" y="583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100"/>
                <a:buFont typeface="Arial"/>
                <a:buNone/>
              </a:pPr>
              <a:r>
                <a:rPr lang="en-US" sz="21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Полностью </a:t>
              </a:r>
              <a:endParaRPr/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100"/>
                <a:buFont typeface="Arial"/>
                <a:buNone/>
              </a:pPr>
              <a:r>
                <a:rPr lang="en-US" sz="21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ассоциативная кэш</a:t>
              </a:r>
              <a:endParaRPr/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100"/>
                <a:buFont typeface="Arial"/>
                <a:buNone/>
              </a:pPr>
              <a:r>
                <a:rPr lang="en-US" sz="21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Fully associative </a:t>
              </a:r>
              <a:endParaRPr/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100"/>
                <a:buFont typeface="Arial"/>
                <a:buNone/>
              </a:pPr>
              <a:r>
                <a:rPr lang="en-US" sz="21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cache</a:t>
              </a:r>
              <a:endParaRPr/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4175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None/>
            </a:pPr>
            <a:r>
              <a:rPr lang="en-US" sz="2400" b="1" i="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Мультипроцессорная когерентность кэш-памяти</a:t>
            </a:r>
            <a:r>
              <a:rPr lang="en-US" sz="2400" b="0" i="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</p:txBody>
      </p:sp>
      <p:pic>
        <p:nvPicPr>
          <p:cNvPr id="92" name="Google Shape;92;p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331912" y="765175"/>
            <a:ext cx="6335712" cy="57181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6"/>
          <p:cNvSpPr txBox="1">
            <a:spLocks noGrp="1"/>
          </p:cNvSpPr>
          <p:nvPr>
            <p:ph type="title" idx="4294967295"/>
          </p:nvPr>
        </p:nvSpPr>
        <p:spPr>
          <a:xfrm>
            <a:off x="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Arial"/>
              <a:buNone/>
            </a:pPr>
            <a:r>
              <a:rPr lang="en-US"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Когерентность кэш-памяти = согласованное состояние памяти</a:t>
            </a:r>
            <a:endParaRPr/>
          </a:p>
        </p:txBody>
      </p:sp>
      <p:sp>
        <p:nvSpPr>
          <p:cNvPr id="98" name="Google Shape;98;p6"/>
          <p:cNvSpPr txBox="1">
            <a:spLocks noGrp="1"/>
          </p:cNvSpPr>
          <p:nvPr>
            <p:ph type="body" idx="4294967295"/>
          </p:nvPr>
        </p:nvSpPr>
        <p:spPr>
          <a:xfrm>
            <a:off x="1042987" y="1600200"/>
            <a:ext cx="7186612" cy="1323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Гарантия того, что любое считывание элемента данных возвращает последнее по времени записанное в этот элемент значение</a:t>
            </a:r>
            <a:endParaRPr/>
          </a:p>
        </p:txBody>
      </p:sp>
      <p:grpSp>
        <p:nvGrpSpPr>
          <p:cNvPr id="99" name="Google Shape;99;p6"/>
          <p:cNvGrpSpPr/>
          <p:nvPr/>
        </p:nvGrpSpPr>
        <p:grpSpPr>
          <a:xfrm>
            <a:off x="531812" y="3234061"/>
            <a:ext cx="8208962" cy="2525388"/>
            <a:chOff x="272" y="2058"/>
            <a:chExt cx="1872" cy="724"/>
          </a:xfrm>
        </p:grpSpPr>
        <p:cxnSp>
          <p:nvCxnSpPr>
            <p:cNvPr id="100" name="Google Shape;100;p6"/>
            <p:cNvCxnSpPr/>
            <p:nvPr/>
          </p:nvCxnSpPr>
          <p:spPr>
            <a:xfrm rot="5400000" flipH="1">
              <a:off x="1388" y="2170"/>
              <a:ext cx="144" cy="504"/>
            </a:xfrm>
            <a:prstGeom prst="bentConnector3">
              <a:avLst>
                <a:gd name="adj1" fmla="val 41981"/>
              </a:avLst>
            </a:prstGeom>
            <a:solidFill>
              <a:srgbClr val="FFFFFF"/>
            </a:solidFill>
            <a:ln w="28575" cap="flat" cmpd="sng">
              <a:solidFill>
                <a:schemeClr val="dk1"/>
              </a:solidFill>
              <a:prstDash val="solid"/>
              <a:miter lim="800000"/>
              <a:headEnd type="none" w="med" len="med"/>
              <a:tailEnd type="none" w="med" len="med"/>
            </a:ln>
          </p:spPr>
        </p:cxnSp>
        <p:cxnSp>
          <p:nvCxnSpPr>
            <p:cNvPr id="101" name="Google Shape;101;p6"/>
            <p:cNvCxnSpPr/>
            <p:nvPr/>
          </p:nvCxnSpPr>
          <p:spPr>
            <a:xfrm rot="-5400000">
              <a:off x="884" y="2170"/>
              <a:ext cx="144" cy="504"/>
            </a:xfrm>
            <a:prstGeom prst="bentConnector3">
              <a:avLst>
                <a:gd name="adj1" fmla="val 45015"/>
              </a:avLst>
            </a:prstGeom>
            <a:solidFill>
              <a:srgbClr val="FFFFFF"/>
            </a:solidFill>
            <a:ln w="28575" cap="flat" cmpd="sng">
              <a:solidFill>
                <a:schemeClr val="dk1"/>
              </a:solidFill>
              <a:prstDash val="solid"/>
              <a:miter lim="800000"/>
              <a:headEnd type="none" w="med" len="med"/>
              <a:tailEnd type="none" w="med" len="med"/>
            </a:ln>
          </p:spPr>
        </p:cxnSp>
        <p:sp>
          <p:nvSpPr>
            <p:cNvPr id="102" name="Google Shape;102;p6"/>
            <p:cNvSpPr/>
            <p:nvPr/>
          </p:nvSpPr>
          <p:spPr>
            <a:xfrm>
              <a:off x="776" y="2058"/>
              <a:ext cx="864" cy="292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000"/>
                <a:buFont typeface="Arial"/>
                <a:buNone/>
              </a:pPr>
              <a:r>
                <a:rPr lang="en-US" sz="2000" b="0" i="0" u="none" strike="noStrike" cap="none" dirty="0" err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Два</a:t>
              </a:r>
              <a:r>
                <a:rPr lang="en-US" sz="2000" b="0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2000" b="0" i="0" u="none" strike="noStrike" cap="none" dirty="0" err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условия</a:t>
              </a:r>
              <a:endParaRPr dirty="0"/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000"/>
                <a:buFont typeface="Arial"/>
                <a:buNone/>
              </a:pPr>
              <a:r>
                <a:rPr lang="en-US" sz="2000" b="0" i="0" u="none" strike="noStrike" cap="none" dirty="0" err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обеспечения</a:t>
              </a:r>
              <a:endParaRPr dirty="0"/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000"/>
                <a:buFont typeface="Arial"/>
                <a:buNone/>
              </a:pPr>
              <a:r>
                <a:rPr lang="en-US" sz="2000" b="0" i="0" u="none" strike="noStrike" cap="none" dirty="0" err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когерентности</a:t>
              </a:r>
              <a:endParaRPr dirty="0"/>
            </a:p>
          </p:txBody>
        </p:sp>
        <p:sp>
          <p:nvSpPr>
            <p:cNvPr id="103" name="Google Shape;103;p6"/>
            <p:cNvSpPr/>
            <p:nvPr/>
          </p:nvSpPr>
          <p:spPr>
            <a:xfrm>
              <a:off x="272" y="2494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000"/>
                <a:buFont typeface="Arial"/>
                <a:buNone/>
              </a:pPr>
              <a:r>
                <a:rPr lang="en-US" sz="20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Отдаленность операций </a:t>
              </a:r>
              <a:endParaRPr/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000"/>
                <a:buFont typeface="Arial"/>
                <a:buNone/>
              </a:pPr>
              <a:r>
                <a:rPr lang="en-US" sz="20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записи и чтения во времени</a:t>
              </a:r>
              <a:endParaRPr/>
            </a:p>
          </p:txBody>
        </p:sp>
        <p:sp>
          <p:nvSpPr>
            <p:cNvPr id="104" name="Google Shape;104;p6"/>
            <p:cNvSpPr/>
            <p:nvPr/>
          </p:nvSpPr>
          <p:spPr>
            <a:xfrm>
              <a:off x="1280" y="2494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000"/>
                <a:buFont typeface="Arial"/>
                <a:buNone/>
              </a:pPr>
              <a:r>
                <a:rPr lang="en-US" sz="20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Сериализация </a:t>
              </a:r>
              <a:endParaRPr/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000"/>
                <a:buFont typeface="Arial"/>
                <a:buNone/>
              </a:pPr>
              <a:r>
                <a:rPr lang="en-US" sz="20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операций</a:t>
              </a:r>
              <a:endParaRPr/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4175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None/>
            </a:pPr>
            <a:r>
              <a:rPr lang="en-US" sz="2400" b="1" i="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Мультипроцессорная когерентность кэш-памяти</a:t>
            </a:r>
            <a:r>
              <a:rPr lang="en-US" sz="2400" b="0" i="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</p:txBody>
      </p:sp>
      <p:pic>
        <p:nvPicPr>
          <p:cNvPr id="110" name="Google Shape;110;p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331912" y="765175"/>
            <a:ext cx="6335712" cy="57181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7064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Arial"/>
              <a:buNone/>
            </a:pPr>
            <a:r>
              <a:rPr lang="en-US" sz="3200" b="0" i="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Протоколы когерентности кэш-памяти</a:t>
            </a:r>
            <a:endParaRPr/>
          </a:p>
        </p:txBody>
      </p:sp>
      <p:sp>
        <p:nvSpPr>
          <p:cNvPr id="116" name="Google Shape;116;p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Протоколы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на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1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основе</a:t>
            </a:r>
            <a:r>
              <a:rPr lang="en-US" sz="24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1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справочника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(directory based).</a:t>
            </a:r>
            <a:endParaRPr lang="ru-RU" sz="24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endParaRPr lang="ru-RU" sz="2400" dirty="0"/>
          </a:p>
          <a:p>
            <a:pPr marL="0" indent="0">
              <a:lnSpc>
                <a:spcPct val="90000"/>
              </a:lnSpc>
              <a:spcBef>
                <a:spcPts val="480"/>
              </a:spcBef>
              <a:buSzPts val="2400"/>
              <a:buNone/>
            </a:pPr>
            <a:r>
              <a:rPr lang="en-US" sz="2000" dirty="0" err="1"/>
              <a:t>Информация</a:t>
            </a:r>
            <a:r>
              <a:rPr lang="en-US" sz="2000" dirty="0"/>
              <a:t> о </a:t>
            </a:r>
            <a:r>
              <a:rPr lang="en-US" sz="2000" dirty="0" err="1"/>
              <a:t>состоянии</a:t>
            </a:r>
            <a:r>
              <a:rPr lang="en-US" sz="2000" dirty="0"/>
              <a:t> </a:t>
            </a:r>
            <a:r>
              <a:rPr lang="en-US" sz="2000" dirty="0" err="1"/>
              <a:t>блока</a:t>
            </a:r>
            <a:r>
              <a:rPr lang="en-US" sz="2000" dirty="0"/>
              <a:t> </a:t>
            </a:r>
            <a:r>
              <a:rPr lang="en-US" sz="2000" dirty="0" err="1"/>
              <a:t>физической</a:t>
            </a:r>
            <a:r>
              <a:rPr lang="en-US" sz="2000" dirty="0"/>
              <a:t> </a:t>
            </a:r>
            <a:r>
              <a:rPr lang="en-US" sz="2000" dirty="0" err="1"/>
              <a:t>памяти</a:t>
            </a:r>
            <a:r>
              <a:rPr lang="en-US" sz="2000" dirty="0"/>
              <a:t> </a:t>
            </a:r>
            <a:r>
              <a:rPr lang="en-US" sz="2000" dirty="0" err="1"/>
              <a:t>содержится</a:t>
            </a:r>
            <a:r>
              <a:rPr lang="en-US" sz="2000" dirty="0"/>
              <a:t> </a:t>
            </a:r>
            <a:r>
              <a:rPr lang="en-US" sz="2000" dirty="0" err="1"/>
              <a:t>только</a:t>
            </a:r>
            <a:r>
              <a:rPr lang="en-US" sz="2000" dirty="0"/>
              <a:t> в </a:t>
            </a:r>
            <a:r>
              <a:rPr lang="en-US" sz="2000" dirty="0" err="1"/>
              <a:t>одном</a:t>
            </a:r>
            <a:r>
              <a:rPr lang="en-US" sz="2000" dirty="0"/>
              <a:t> </a:t>
            </a:r>
            <a:r>
              <a:rPr lang="en-US" sz="2000" dirty="0" err="1"/>
              <a:t>месте</a:t>
            </a:r>
            <a:r>
              <a:rPr lang="en-US" sz="2000" dirty="0"/>
              <a:t>, </a:t>
            </a:r>
            <a:r>
              <a:rPr lang="en-US" sz="2000" dirty="0" err="1"/>
              <a:t>называемом</a:t>
            </a:r>
            <a:r>
              <a:rPr lang="en-US" sz="2000" dirty="0"/>
              <a:t> </a:t>
            </a:r>
            <a:r>
              <a:rPr lang="en-US" sz="2000" dirty="0" err="1"/>
              <a:t>справочником</a:t>
            </a:r>
            <a:r>
              <a:rPr lang="en-US" sz="2000" dirty="0"/>
              <a:t> (</a:t>
            </a:r>
            <a:r>
              <a:rPr lang="en-US" sz="2000" dirty="0" err="1"/>
              <a:t>физически</a:t>
            </a:r>
            <a:r>
              <a:rPr lang="en-US" sz="2000" dirty="0"/>
              <a:t> </a:t>
            </a:r>
            <a:r>
              <a:rPr lang="en-US" sz="2000" dirty="0" err="1"/>
              <a:t>справочник</a:t>
            </a:r>
            <a:r>
              <a:rPr lang="en-US" sz="2000" dirty="0"/>
              <a:t> </a:t>
            </a:r>
            <a:r>
              <a:rPr lang="en-US" sz="2000" dirty="0" err="1"/>
              <a:t>может</a:t>
            </a:r>
            <a:r>
              <a:rPr lang="en-US" sz="2000" dirty="0"/>
              <a:t> </a:t>
            </a:r>
            <a:r>
              <a:rPr lang="en-US" sz="2000" dirty="0" err="1"/>
              <a:t>быть</a:t>
            </a:r>
            <a:r>
              <a:rPr lang="en-US" sz="2000" dirty="0"/>
              <a:t> </a:t>
            </a:r>
            <a:r>
              <a:rPr lang="en-US" sz="2000" dirty="0" err="1"/>
              <a:t>распределен</a:t>
            </a:r>
            <a:r>
              <a:rPr lang="en-US" sz="2000" dirty="0"/>
              <a:t> </a:t>
            </a:r>
            <a:r>
              <a:rPr lang="en-US" sz="2000" dirty="0" err="1"/>
              <a:t>по</a:t>
            </a:r>
            <a:r>
              <a:rPr lang="en-US" sz="2000" dirty="0"/>
              <a:t> </a:t>
            </a:r>
            <a:r>
              <a:rPr lang="en-US" sz="2000" dirty="0" err="1"/>
              <a:t>узлам</a:t>
            </a:r>
            <a:r>
              <a:rPr lang="en-US" sz="2000" dirty="0"/>
              <a:t> </a:t>
            </a:r>
            <a:r>
              <a:rPr lang="en-US" sz="2000" dirty="0" err="1"/>
              <a:t>системы</a:t>
            </a:r>
            <a:r>
              <a:rPr lang="en-US" sz="2000" dirty="0"/>
              <a:t>)</a:t>
            </a:r>
            <a:endParaRPr lang="ru-RU" sz="2000" dirty="0"/>
          </a:p>
          <a:p>
            <a:pPr marL="342900" marR="0" lvl="0" indent="-3429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endParaRPr dirty="0"/>
          </a:p>
          <a:p>
            <a:pPr marL="342900" marR="0" lvl="0" indent="-3429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Протоколы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1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наблюдения</a:t>
            </a:r>
            <a:r>
              <a:rPr lang="en-US" sz="24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(snooping)</a:t>
            </a:r>
            <a:r>
              <a:rPr lang="ru-RU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lang="ru-RU" sz="24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endParaRPr lang="ru-RU" sz="2400" dirty="0"/>
          </a:p>
          <a:p>
            <a:pPr marL="0" lvl="0" indent="0">
              <a:lnSpc>
                <a:spcPct val="90000"/>
              </a:lnSpc>
              <a:spcBef>
                <a:spcPts val="480"/>
              </a:spcBef>
              <a:buSzPts val="2400"/>
              <a:buNone/>
            </a:pPr>
            <a:r>
              <a:rPr lang="ru-RU" sz="2400" dirty="0"/>
              <a:t>	 </a:t>
            </a:r>
            <a:r>
              <a:rPr lang="en-US" sz="2000" dirty="0" err="1"/>
              <a:t>Каждый</a:t>
            </a:r>
            <a:r>
              <a:rPr lang="en-US" sz="2000" dirty="0"/>
              <a:t> </a:t>
            </a:r>
            <a:r>
              <a:rPr lang="en-US" sz="2000" dirty="0" err="1"/>
              <a:t>кэш</a:t>
            </a:r>
            <a:r>
              <a:rPr lang="en-US" sz="2000" dirty="0"/>
              <a:t>, </a:t>
            </a:r>
            <a:r>
              <a:rPr lang="en-US" sz="2000" dirty="0" err="1"/>
              <a:t>который</a:t>
            </a:r>
            <a:r>
              <a:rPr lang="en-US" sz="2000" dirty="0"/>
              <a:t> </a:t>
            </a:r>
            <a:r>
              <a:rPr lang="en-US" sz="2000" dirty="0" err="1"/>
              <a:t>содержит</a:t>
            </a:r>
            <a:r>
              <a:rPr lang="en-US" sz="2000" dirty="0"/>
              <a:t> </a:t>
            </a:r>
            <a:r>
              <a:rPr lang="en-US" sz="2000" dirty="0" err="1"/>
              <a:t>копию</a:t>
            </a:r>
            <a:r>
              <a:rPr lang="en-US" sz="2000" dirty="0"/>
              <a:t> </a:t>
            </a:r>
            <a:r>
              <a:rPr lang="en-US" sz="2000" dirty="0" err="1"/>
              <a:t>данных</a:t>
            </a:r>
            <a:r>
              <a:rPr lang="en-US" sz="2000" dirty="0"/>
              <a:t> </a:t>
            </a:r>
            <a:r>
              <a:rPr lang="ru-RU" sz="2000" dirty="0"/>
              <a:t>   </a:t>
            </a:r>
            <a:r>
              <a:rPr lang="en-US" sz="2000" dirty="0" err="1"/>
              <a:t>некоторого</a:t>
            </a:r>
            <a:r>
              <a:rPr lang="en-US" sz="2000" dirty="0"/>
              <a:t> </a:t>
            </a:r>
            <a:r>
              <a:rPr lang="en-US" sz="2000" dirty="0" err="1"/>
              <a:t>блока</a:t>
            </a:r>
            <a:r>
              <a:rPr lang="en-US" sz="2000" dirty="0"/>
              <a:t> </a:t>
            </a:r>
            <a:r>
              <a:rPr lang="en-US" sz="2000" dirty="0" err="1"/>
              <a:t>физической</a:t>
            </a:r>
            <a:r>
              <a:rPr lang="en-US" sz="2000" dirty="0"/>
              <a:t> </a:t>
            </a:r>
            <a:r>
              <a:rPr lang="en-US" sz="2000" dirty="0" err="1"/>
              <a:t>памяти</a:t>
            </a:r>
            <a:r>
              <a:rPr lang="en-US" sz="2000" dirty="0"/>
              <a:t>, </a:t>
            </a:r>
            <a:r>
              <a:rPr lang="en-US" sz="2000" dirty="0" err="1"/>
              <a:t>имеет</a:t>
            </a:r>
            <a:r>
              <a:rPr lang="en-US" sz="2000" dirty="0"/>
              <a:t> </a:t>
            </a:r>
            <a:r>
              <a:rPr lang="en-US" sz="2000" dirty="0" err="1"/>
              <a:t>также</a:t>
            </a:r>
            <a:r>
              <a:rPr lang="en-US" sz="2000" dirty="0"/>
              <a:t> </a:t>
            </a:r>
            <a:r>
              <a:rPr lang="en-US" sz="2000" dirty="0" err="1"/>
              <a:t>соответствующую</a:t>
            </a:r>
            <a:r>
              <a:rPr lang="en-US" sz="2000" dirty="0"/>
              <a:t> </a:t>
            </a:r>
            <a:r>
              <a:rPr lang="en-US" sz="2000" dirty="0" err="1"/>
              <a:t>копию</a:t>
            </a:r>
            <a:r>
              <a:rPr lang="en-US" sz="2000" dirty="0"/>
              <a:t> </a:t>
            </a:r>
            <a:r>
              <a:rPr lang="en-US" sz="2000" dirty="0" err="1"/>
              <a:t>служебной</a:t>
            </a:r>
            <a:r>
              <a:rPr lang="en-US" sz="2000" dirty="0"/>
              <a:t> </a:t>
            </a:r>
            <a:r>
              <a:rPr lang="en-US" sz="2000" dirty="0" err="1"/>
              <a:t>информации</a:t>
            </a:r>
            <a:r>
              <a:rPr lang="en-US" sz="2000" dirty="0"/>
              <a:t> о </a:t>
            </a:r>
            <a:r>
              <a:rPr lang="en-US" sz="2000" dirty="0" err="1"/>
              <a:t>его</a:t>
            </a:r>
            <a:r>
              <a:rPr lang="en-US" sz="2000" dirty="0"/>
              <a:t> </a:t>
            </a:r>
            <a:r>
              <a:rPr lang="en-US" sz="2000" dirty="0" err="1"/>
              <a:t>состоянии</a:t>
            </a:r>
            <a:r>
              <a:rPr lang="en-US" sz="2000" dirty="0"/>
              <a:t>. </a:t>
            </a:r>
            <a:endParaRPr lang="ru-RU" sz="2000" dirty="0"/>
          </a:p>
          <a:p>
            <a:pPr marL="0" lvl="0" indent="0">
              <a:lnSpc>
                <a:spcPct val="90000"/>
              </a:lnSpc>
              <a:spcBef>
                <a:spcPts val="480"/>
              </a:spcBef>
              <a:buSzPts val="2400"/>
              <a:buNone/>
            </a:pPr>
            <a:r>
              <a:rPr lang="ru-RU" sz="2000" dirty="0"/>
              <a:t>       </a:t>
            </a:r>
            <a:r>
              <a:rPr lang="en-US" sz="2000" dirty="0" err="1"/>
              <a:t>Централизованная</a:t>
            </a:r>
            <a:r>
              <a:rPr lang="en-US" sz="2000" dirty="0"/>
              <a:t> </a:t>
            </a:r>
            <a:r>
              <a:rPr lang="en-US" sz="2000" dirty="0" err="1"/>
              <a:t>система</a:t>
            </a:r>
            <a:r>
              <a:rPr lang="en-US" sz="2000" dirty="0"/>
              <a:t> </a:t>
            </a:r>
            <a:r>
              <a:rPr lang="en-US" sz="2000" dirty="0" err="1"/>
              <a:t>записей</a:t>
            </a:r>
            <a:r>
              <a:rPr lang="en-US" sz="2000" dirty="0"/>
              <a:t> </a:t>
            </a:r>
            <a:r>
              <a:rPr lang="en-US" sz="2000" dirty="0" err="1"/>
              <a:t>отсутствует</a:t>
            </a:r>
            <a:r>
              <a:rPr lang="en-US" sz="2400" dirty="0"/>
              <a:t>.</a:t>
            </a:r>
            <a:endParaRPr sz="2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1" name="Google Shape;121;p9"/>
          <p:cNvGrpSpPr/>
          <p:nvPr/>
        </p:nvGrpSpPr>
        <p:grpSpPr>
          <a:xfrm>
            <a:off x="395287" y="441960"/>
            <a:ext cx="8245475" cy="5630227"/>
            <a:chOff x="272" y="151"/>
            <a:chExt cx="2448" cy="1152"/>
          </a:xfrm>
        </p:grpSpPr>
        <p:cxnSp>
          <p:nvCxnSpPr>
            <p:cNvPr id="122" name="Google Shape;122;p9"/>
            <p:cNvCxnSpPr/>
            <p:nvPr/>
          </p:nvCxnSpPr>
          <p:spPr>
            <a:xfrm rot="10800000">
              <a:off x="1712" y="871"/>
              <a:ext cx="144" cy="288"/>
            </a:xfrm>
            <a:prstGeom prst="bentConnector2">
              <a:avLst/>
            </a:prstGeom>
            <a:solidFill>
              <a:srgbClr val="FFFFFF"/>
            </a:solidFill>
            <a:ln w="28575" cap="flat" cmpd="sng">
              <a:solidFill>
                <a:schemeClr val="dk1"/>
              </a:solidFill>
              <a:prstDash val="solid"/>
              <a:miter lim="800000"/>
              <a:headEnd type="none" w="med" len="med"/>
              <a:tailEnd type="none" w="med" len="med"/>
            </a:ln>
          </p:spPr>
        </p:cxnSp>
        <p:cxnSp>
          <p:nvCxnSpPr>
            <p:cNvPr id="123" name="Google Shape;123;p9"/>
            <p:cNvCxnSpPr/>
            <p:nvPr/>
          </p:nvCxnSpPr>
          <p:spPr>
            <a:xfrm rot="10800000" flipH="1">
              <a:off x="1568" y="871"/>
              <a:ext cx="144" cy="288"/>
            </a:xfrm>
            <a:prstGeom prst="bentConnector2">
              <a:avLst/>
            </a:prstGeom>
            <a:solidFill>
              <a:srgbClr val="FFFFFF"/>
            </a:solidFill>
            <a:ln w="28575" cap="flat" cmpd="sng">
              <a:solidFill>
                <a:schemeClr val="dk1"/>
              </a:solidFill>
              <a:prstDash val="solid"/>
              <a:miter lim="800000"/>
              <a:headEnd type="none" w="med" len="med"/>
              <a:tailEnd type="none" w="med" len="med"/>
            </a:ln>
          </p:spPr>
        </p:cxnSp>
        <p:cxnSp>
          <p:nvCxnSpPr>
            <p:cNvPr id="124" name="Google Shape;124;p9"/>
            <p:cNvCxnSpPr/>
            <p:nvPr/>
          </p:nvCxnSpPr>
          <p:spPr>
            <a:xfrm rot="5400000" flipH="1">
              <a:off x="1388" y="259"/>
              <a:ext cx="144" cy="504"/>
            </a:xfrm>
            <a:prstGeom prst="bentConnector3">
              <a:avLst>
                <a:gd name="adj1" fmla="val 41668"/>
              </a:avLst>
            </a:prstGeom>
            <a:solidFill>
              <a:srgbClr val="FFFFFF"/>
            </a:solidFill>
            <a:ln w="28575" cap="flat" cmpd="sng">
              <a:solidFill>
                <a:schemeClr val="dk1"/>
              </a:solidFill>
              <a:prstDash val="solid"/>
              <a:miter lim="800000"/>
              <a:headEnd type="none" w="med" len="med"/>
              <a:tailEnd type="none" w="med" len="med"/>
            </a:ln>
          </p:spPr>
        </p:cxnSp>
        <p:cxnSp>
          <p:nvCxnSpPr>
            <p:cNvPr id="125" name="Google Shape;125;p9"/>
            <p:cNvCxnSpPr/>
            <p:nvPr/>
          </p:nvCxnSpPr>
          <p:spPr>
            <a:xfrm rot="-5400000">
              <a:off x="884" y="259"/>
              <a:ext cx="144" cy="504"/>
            </a:xfrm>
            <a:prstGeom prst="bentConnector3">
              <a:avLst>
                <a:gd name="adj1" fmla="val 41668"/>
              </a:avLst>
            </a:prstGeom>
            <a:solidFill>
              <a:srgbClr val="FFFFFF"/>
            </a:solidFill>
            <a:ln w="28575" cap="flat" cmpd="sng">
              <a:solidFill>
                <a:schemeClr val="dk1"/>
              </a:solidFill>
              <a:prstDash val="solid"/>
              <a:miter lim="800000"/>
              <a:headEnd type="none" w="med" len="med"/>
              <a:tailEnd type="none" w="med" len="med"/>
            </a:ln>
          </p:spPr>
        </p:cxnSp>
        <p:sp>
          <p:nvSpPr>
            <p:cNvPr id="126" name="Google Shape;126;p9"/>
            <p:cNvSpPr/>
            <p:nvPr/>
          </p:nvSpPr>
          <p:spPr>
            <a:xfrm>
              <a:off x="776" y="151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900"/>
                <a:buFont typeface="Arial"/>
                <a:buNone/>
              </a:pPr>
              <a:r>
                <a:rPr lang="en-US" sz="19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Протоколы </a:t>
              </a:r>
              <a:endParaRPr/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900"/>
                <a:buFont typeface="Arial"/>
                <a:buNone/>
              </a:pPr>
              <a:r>
                <a:rPr lang="en-US" sz="19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поддержания  когерентности </a:t>
              </a:r>
              <a:endParaRPr/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900"/>
                <a:buFont typeface="Arial"/>
                <a:buNone/>
              </a:pPr>
              <a:r>
                <a:rPr lang="en-US" sz="19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кэш</a:t>
              </a:r>
              <a:endParaRPr/>
            </a:p>
          </p:txBody>
        </p:sp>
        <p:sp>
          <p:nvSpPr>
            <p:cNvPr id="127" name="Google Shape;127;p9"/>
            <p:cNvSpPr/>
            <p:nvPr/>
          </p:nvSpPr>
          <p:spPr>
            <a:xfrm>
              <a:off x="272" y="583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500"/>
                <a:buFont typeface="Arial"/>
                <a:buNone/>
              </a:pPr>
              <a:r>
                <a:rPr lang="en-US" sz="25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Запись </a:t>
              </a:r>
              <a:endParaRPr/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500"/>
                <a:buFont typeface="Arial"/>
                <a:buNone/>
              </a:pPr>
              <a:r>
                <a:rPr lang="en-US" sz="25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с аннулированием</a:t>
              </a:r>
              <a:endParaRPr/>
            </a:p>
          </p:txBody>
        </p:sp>
        <p:sp>
          <p:nvSpPr>
            <p:cNvPr id="128" name="Google Shape;128;p9"/>
            <p:cNvSpPr/>
            <p:nvPr/>
          </p:nvSpPr>
          <p:spPr>
            <a:xfrm>
              <a:off x="1280" y="583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500"/>
                <a:buFont typeface="Arial"/>
                <a:buNone/>
              </a:pPr>
              <a:r>
                <a:rPr lang="en-US" sz="25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Запись </a:t>
              </a:r>
              <a:endParaRPr/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500"/>
                <a:buFont typeface="Arial"/>
                <a:buNone/>
              </a:pPr>
              <a:r>
                <a:rPr lang="en-US" sz="25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с обновлением</a:t>
              </a:r>
              <a:endParaRPr/>
            </a:p>
          </p:txBody>
        </p:sp>
        <p:sp>
          <p:nvSpPr>
            <p:cNvPr id="129" name="Google Shape;129;p9"/>
            <p:cNvSpPr/>
            <p:nvPr/>
          </p:nvSpPr>
          <p:spPr>
            <a:xfrm>
              <a:off x="704" y="1015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500"/>
                <a:buFont typeface="Arial"/>
                <a:buNone/>
              </a:pPr>
              <a:r>
                <a:rPr lang="en-US" sz="25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Write update </a:t>
              </a:r>
              <a:endParaRPr/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500"/>
                <a:buFont typeface="Arial"/>
                <a:buNone/>
              </a:pPr>
              <a:r>
                <a:rPr lang="en-US" sz="25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protocol</a:t>
              </a:r>
              <a:endParaRPr/>
            </a:p>
          </p:txBody>
        </p:sp>
        <p:sp>
          <p:nvSpPr>
            <p:cNvPr id="130" name="Google Shape;130;p9"/>
            <p:cNvSpPr/>
            <p:nvPr/>
          </p:nvSpPr>
          <p:spPr>
            <a:xfrm>
              <a:off x="1856" y="1015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500"/>
                <a:buFont typeface="Arial"/>
                <a:buNone/>
              </a:pPr>
              <a:r>
                <a:rPr lang="en-US" sz="25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Write broadcast </a:t>
              </a:r>
              <a:endParaRPr/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500"/>
                <a:buFont typeface="Arial"/>
                <a:buNone/>
              </a:pPr>
              <a:r>
                <a:rPr lang="en-US" sz="25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protocol</a:t>
              </a:r>
              <a:endParaRPr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BBE0E3"/>
      </a:accent4>
      <a:accent5>
        <a:srgbClr val="333399"/>
      </a:accent5>
      <a:accent6>
        <a:srgbClr val="FFFFFF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</TotalTime>
  <Words>3221</Words>
  <Application>Microsoft Office PowerPoint</Application>
  <PresentationFormat>Экран (4:3)</PresentationFormat>
  <Paragraphs>244</Paragraphs>
  <Slides>19</Slides>
  <Notes>19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2" baseType="lpstr">
      <vt:lpstr>Arial</vt:lpstr>
      <vt:lpstr>Times New Roman</vt:lpstr>
      <vt:lpstr>Оформление по умолчанию</vt:lpstr>
      <vt:lpstr>Алгоритм MESI  поддержание когерентности КЭШ-памяти </vt:lpstr>
      <vt:lpstr>Содержание лекции</vt:lpstr>
      <vt:lpstr>Типовая архитектура мультипроцессорной системы с общей памятью</vt:lpstr>
      <vt:lpstr>Способы размещения блоков (строк) в кэш-памяти</vt:lpstr>
      <vt:lpstr>Мультипроцессорная когерентность кэш-памяти </vt:lpstr>
      <vt:lpstr>Когерентность кэш-памяти = согласованное состояние памяти</vt:lpstr>
      <vt:lpstr>Мультипроцессорная когерентность кэш-памяти </vt:lpstr>
      <vt:lpstr>Протоколы когерентности кэш-памяти</vt:lpstr>
      <vt:lpstr>Презентация PowerPoint</vt:lpstr>
      <vt:lpstr>Запись с аннулированием</vt:lpstr>
      <vt:lpstr>Презентация PowerPoint</vt:lpstr>
      <vt:lpstr>Реализация протоколов записи с аннулированием и записи с обновлением данных :</vt:lpstr>
      <vt:lpstr>Промах кэш-памяти</vt:lpstr>
      <vt:lpstr>Стратегия управления кэш-памятью</vt:lpstr>
      <vt:lpstr>Реализация процесса наблюдения за когерентностью  кэш-памяти в zSeries</vt:lpstr>
      <vt:lpstr>MESI</vt:lpstr>
      <vt:lpstr>Для управления режимом работы механизма поддержки когерентности</vt:lpstr>
      <vt:lpstr>Переходы состояний кэш памяти</vt:lpstr>
      <vt:lpstr>Принудительный перевод строки в состояние I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Алгоритм MESI  поддержание когерентности КЭШ-памяти </dc:title>
  <dc:creator>:-)</dc:creator>
  <cp:lastModifiedBy>Смирнова</cp:lastModifiedBy>
  <cp:revision>7</cp:revision>
  <dcterms:created xsi:type="dcterms:W3CDTF">2006-10-18T13:13:19Z</dcterms:created>
  <dcterms:modified xsi:type="dcterms:W3CDTF">2023-04-14T08:27:00Z</dcterms:modified>
</cp:coreProperties>
</file>