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8333" autoAdjust="0"/>
  </p:normalViewPr>
  <p:slideViewPr>
    <p:cSldViewPr>
      <p:cViewPr varScale="1">
        <p:scale>
          <a:sx n="75" d="100"/>
          <a:sy n="75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018B4-FE80-480D-83A7-1E273A657AE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DEC46-7B65-49D9-BABD-B0B7E91CED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EC46-7B65-49D9-BABD-B0B7E91CEDD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EC46-7B65-49D9-BABD-B0B7E91CEDD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Курс читается на 4 курсе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бакалавриата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включает в себя 2 модуля "Архитектура БЭВМ" и "Операционные системы и языки БЭВМ",  материал преподается  в 34 часах лекций плюс 22 часах семинаров, самостоятельная работа студентов включает четыре лабораторных работы.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лекциях даются архитектура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микроархитектура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больших ЭВМ класса IBM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Mainframe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базовые знания об операционной системе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/OS и подсистеме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Unix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EC46-7B65-49D9-BABD-B0B7E91CEDD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Курс читается на 4 курсе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бакалавриата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включает в себя 2 модуля "Архитектура БЭВМ" и "Операционные системы и языки БЭВМ",  материал преподается  в 34 часах лекций плюс 22 часах семинаров, самостоятельная работа студентов включает четыре лабораторных работы.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лекциях даются архитектура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микроархитектура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больших ЭВМ класса IBM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Mainframe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базовые знания об операционной системе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/OS и подсистеме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Unix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EC46-7B65-49D9-BABD-B0B7E91CEDD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EC46-7B65-49D9-BABD-B0B7E91CEDD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6B41-6ACE-4423-8CE4-54ED6E1F520B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2952-C010-4649-B9C4-4BCA7DFBB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6B41-6ACE-4423-8CE4-54ED6E1F520B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2952-C010-4649-B9C4-4BCA7DFBB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6B41-6ACE-4423-8CE4-54ED6E1F520B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2952-C010-4649-B9C4-4BCA7DFBB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6B41-6ACE-4423-8CE4-54ED6E1F520B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2952-C010-4649-B9C4-4BCA7DFBB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6B41-6ACE-4423-8CE4-54ED6E1F520B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2952-C010-4649-B9C4-4BCA7DFBB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6B41-6ACE-4423-8CE4-54ED6E1F520B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2952-C010-4649-B9C4-4BCA7DFBB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6B41-6ACE-4423-8CE4-54ED6E1F520B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2952-C010-4649-B9C4-4BCA7DFBB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6B41-6ACE-4423-8CE4-54ED6E1F520B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2952-C010-4649-B9C4-4BCA7DFBB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6B41-6ACE-4423-8CE4-54ED6E1F520B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2952-C010-4649-B9C4-4BCA7DFBB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6B41-6ACE-4423-8CE4-54ED6E1F520B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2952-C010-4649-B9C4-4BCA7DFBB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6B41-6ACE-4423-8CE4-54ED6E1F520B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2952-C010-4649-B9C4-4BCA7DFBB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6B41-6ACE-4423-8CE4-54ED6E1F520B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2952-C010-4649-B9C4-4BCA7DFBB8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Архитектура больших ЭВМ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Автор: Смирнова Елена Валентиновна </a:t>
            </a:r>
          </a:p>
          <a:p>
            <a:r>
              <a:rPr lang="ru-RU" dirty="0" smtClean="0"/>
              <a:t>Курс по выбору </a:t>
            </a:r>
          </a:p>
          <a:p>
            <a:r>
              <a:rPr lang="ru-RU" dirty="0" smtClean="0"/>
              <a:t>2019-2020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Организация курса «Архитектура БЭВМ)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Формат</a:t>
            </a:r>
            <a:r>
              <a:rPr lang="ru-RU" dirty="0" smtClean="0"/>
              <a:t> проведения – удаленный, </a:t>
            </a:r>
            <a:r>
              <a:rPr lang="ru-RU" dirty="0" err="1" smtClean="0"/>
              <a:t>онлайн</a:t>
            </a:r>
            <a:endParaRPr lang="ru-RU" dirty="0" smtClean="0"/>
          </a:p>
          <a:p>
            <a:r>
              <a:rPr lang="ru-RU" b="1" dirty="0" smtClean="0"/>
              <a:t>Средства </a:t>
            </a:r>
            <a:r>
              <a:rPr lang="ru-RU" dirty="0" smtClean="0"/>
              <a:t>проведения: </a:t>
            </a:r>
          </a:p>
          <a:p>
            <a:pPr lvl="1"/>
            <a:r>
              <a:rPr lang="ru-RU" dirty="0" smtClean="0"/>
              <a:t>для </a:t>
            </a:r>
            <a:r>
              <a:rPr lang="ru-RU" dirty="0" smtClean="0"/>
              <a:t>предоставления знаний в виде электронных учебников, методических рекомендаций, </a:t>
            </a:r>
            <a:r>
              <a:rPr lang="ru-RU" dirty="0" err="1" smtClean="0"/>
              <a:t>слайд-презентаций</a:t>
            </a:r>
            <a:r>
              <a:rPr lang="ru-RU" dirty="0" smtClean="0"/>
              <a:t> лекций - учебная среда </a:t>
            </a:r>
            <a:r>
              <a:rPr lang="en-US" b="1" dirty="0" err="1" smtClean="0"/>
              <a:t>Moodle</a:t>
            </a:r>
            <a:r>
              <a:rPr lang="ru-RU" dirty="0" smtClean="0"/>
              <a:t> ;</a:t>
            </a:r>
          </a:p>
          <a:p>
            <a:pPr lvl="1"/>
            <a:r>
              <a:rPr lang="ru-RU" dirty="0" smtClean="0"/>
              <a:t>для проверки знаний студентов - </a:t>
            </a:r>
            <a:r>
              <a:rPr lang="en-US" b="1" dirty="0" err="1" smtClean="0"/>
              <a:t>PeerWise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для общения между преподавателем и студентами – </a:t>
            </a:r>
            <a:r>
              <a:rPr lang="en-US" b="1" dirty="0" smtClean="0"/>
              <a:t>Skype</a:t>
            </a:r>
            <a:r>
              <a:rPr lang="en-US" dirty="0" smtClean="0"/>
              <a:t> </a:t>
            </a:r>
            <a:r>
              <a:rPr lang="ru-RU" dirty="0" smtClean="0"/>
              <a:t>(либо </a:t>
            </a:r>
            <a:r>
              <a:rPr lang="en-US" dirty="0" smtClean="0"/>
              <a:t>Zoom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Время</a:t>
            </a:r>
            <a:r>
              <a:rPr lang="ru-RU" dirty="0" smtClean="0"/>
              <a:t> </a:t>
            </a:r>
            <a:r>
              <a:rPr lang="ru-RU" dirty="0" err="1" smtClean="0"/>
              <a:t>онлайн</a:t>
            </a:r>
            <a:r>
              <a:rPr lang="ru-RU" dirty="0" smtClean="0"/>
              <a:t> проведения занятий: весенний семестр по понедельникам  с 10-15 до 15-25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Электронный </a:t>
            </a:r>
            <a:r>
              <a:rPr lang="ru-RU" sz="2800" b="1" dirty="0" err="1" smtClean="0"/>
              <a:t>онлайн</a:t>
            </a:r>
            <a:r>
              <a:rPr lang="ru-RU" sz="2800" b="1" dirty="0" smtClean="0"/>
              <a:t> курс «Архитектура БЭВМ» в среде </a:t>
            </a:r>
            <a:r>
              <a:rPr lang="en-US" sz="2800" b="1" dirty="0" err="1" smtClean="0"/>
              <a:t>Moodle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958" y="1295400"/>
            <a:ext cx="8853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URL: http://e-learning.bmstu.ru/moodle/course/index.php?categoryid=2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0"/>
            <a:ext cx="693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>
            <a:off x="1524000" y="4800600"/>
            <a:ext cx="1447800" cy="685800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Электронный </a:t>
            </a:r>
            <a:r>
              <a:rPr lang="ru-RU" sz="2800" b="1" dirty="0" err="1" smtClean="0"/>
              <a:t>онлайн</a:t>
            </a:r>
            <a:r>
              <a:rPr lang="ru-RU" sz="2800" b="1" dirty="0" smtClean="0"/>
              <a:t> курс «Архитектура БЭВМ» в среде </a:t>
            </a:r>
            <a:r>
              <a:rPr lang="en-US" sz="2800" b="1" dirty="0" err="1" smtClean="0"/>
              <a:t>Moodle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958" y="1295400"/>
            <a:ext cx="8853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URL: http://e-learning.bmstu.ru/moodle/course/index.php?categoryid=2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33400" y="205740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048000"/>
            <a:ext cx="6019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>
            <a:off x="5334000" y="5638800"/>
            <a:ext cx="1447800" cy="914400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Средство контроля усвоения </a:t>
            </a:r>
            <a:r>
              <a:rPr lang="ru-RU" b="1" dirty="0" err="1" smtClean="0"/>
              <a:t>онлайн</a:t>
            </a:r>
            <a:r>
              <a:rPr lang="ru-RU" b="1" dirty="0" smtClean="0"/>
              <a:t> курса «Архитектура БЭВМ»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4635061" cy="363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91200" y="23622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Course ID - </a:t>
            </a:r>
            <a:r>
              <a:rPr lang="ru-RU" b="1" dirty="0"/>
              <a:t>21080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00200"/>
            <a:ext cx="6120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URL: https://peerwise.cs.auckland.ac.nz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895600"/>
            <a:ext cx="2593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курса: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Mainframe Architecture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419600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работы на семинарских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193</Words>
  <Application>Microsoft Office PowerPoint</Application>
  <PresentationFormat>Экран (4:3)</PresentationFormat>
  <Paragraphs>29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Архитектура больших ЭВМ</vt:lpstr>
      <vt:lpstr>Организация курса «Архитектура БЭВМ)</vt:lpstr>
      <vt:lpstr>Электронный онлайн курс «Архитектура БЭВМ» в среде Moodle </vt:lpstr>
      <vt:lpstr>Электронный онлайн курс «Архитектура БЭВМ» в среде Moodle </vt:lpstr>
      <vt:lpstr>Средство контроля усвоения онлайн курса «Архитектура БЭВМ»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больших ЭВМ</dc:title>
  <dc:creator>Пользователь Windows</dc:creator>
  <cp:lastModifiedBy>Пользователь Windows</cp:lastModifiedBy>
  <cp:revision>3</cp:revision>
  <dcterms:created xsi:type="dcterms:W3CDTF">2020-03-15T14:18:58Z</dcterms:created>
  <dcterms:modified xsi:type="dcterms:W3CDTF">2020-03-15T17:42:25Z</dcterms:modified>
</cp:coreProperties>
</file>